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8" r:id="rId6"/>
    <p:sldId id="263" r:id="rId7"/>
    <p:sldId id="265" r:id="rId8"/>
    <p:sldId id="275" r:id="rId9"/>
    <p:sldId id="267" r:id="rId10"/>
    <p:sldId id="276" r:id="rId11"/>
    <p:sldId id="277" r:id="rId12"/>
    <p:sldId id="269" r:id="rId13"/>
    <p:sldId id="274" r:id="rId14"/>
    <p:sldId id="281" r:id="rId15"/>
    <p:sldId id="280" r:id="rId16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84" userDrawn="1">
          <p15:clr>
            <a:srgbClr val="A4A3A4"/>
          </p15:clr>
        </p15:guide>
        <p15:guide id="4" orient="horz" pos="24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79D32-C8E1-48D8-8547-3E04DBA8C1A2}" v="4" dt="2022-03-30T07:31:16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52" autoAdjust="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912"/>
        <p:guide pos="3840"/>
        <p:guide orient="horz" pos="3984"/>
        <p:guide orient="horz" pos="24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handoutMaster" Target="handoutMasters/handoutMaster1.xml" Id="rId18" /><Relationship Type="http://schemas.openxmlformats.org/officeDocument/2006/relationships/customXml" Target="../customXml/item3.xml" Id="rId3" /><Relationship Type="http://schemas.openxmlformats.org/officeDocument/2006/relationships/theme" Target="theme/theme1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notesMaster" Target="notesMasters/notesMaster1.xml" Id="rId17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viewProps" Target="viewProps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microsoft.com/office/2015/10/relationships/revisionInfo" Target="revisionInfo.xml" Id="rId24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6.xml" Id="rId10" /><Relationship Type="http://schemas.openxmlformats.org/officeDocument/2006/relationships/presProps" Target="presProps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tableStyles" Target="tableStyles.xml" Id="rId22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23F4313-9FCE-4A92-819A-FAD0FCF0E5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ED8F2DB-1094-477F-B0A7-6AC3F2199E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EB9CD2-A340-40A8-BA03-5B687E2F64BC}" type="datetime1">
              <a:rPr lang="nl-NL" smtClean="0"/>
              <a:t>30-3-2022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A06BA01-9EAD-49E8-91CF-2A395945EA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7E85C4-F9C1-42D8-B803-39C514A3B3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474F99-60BC-462F-82FF-AD0F7D3371E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9019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5:40:32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1481 0 24575,'-1'2'0,"0"-1"0,0 1 0,0-1 0,0 0 0,0 1 0,0-1 0,0 0 0,0 0 0,-1 0 0,1 1 0,0-1 0,-3 1 0,-19 13-164,-26 12 0,-11 7-5161,-125 87 4033,-9 5 1912,62-44 4575,69-45-6638,-188 116-2028,193-114 1964,2 3 0,-57 54 1,38-26 361,26-29 3490,-92 62 1,126-94-3519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5:40:33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24575,'0'2'0,"21"14"0,17 9 0,26 15 0,28 16 0,29 16 0,12 7-1134,29 14 1134,9 4 0,-16-12 0,-27-16-6408,-32-17 6408,-31-19 0,-23-13 0,-18-12-649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5:40:35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1291 0 24575,'-12'1'0,"0"1"0,0 0 0,0 0 0,0 1 0,1 0 0,-1 1 0,1 1 0,-17 9 0,5-3 0,-41 20 23,-109 74 0,-51 58-297,123-88-628,-16 13-3842,-164 117 3834,182-147 910,50-31 0,45-25-33,0 1-1,0-1 1,0 1-1,1 0 1,-1 0-1,-3 4 1,0 3-1140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5:40:36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24575,'0'3'0,"3"7"0,7 10 0,4 6 0,28 19 0,165 79 0,113 47 0,39 5 0,14-9 0,-19-15-4141,-52-24 4141,-78-34-4050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5:40:39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2094 24575,'28'-21'0,"-7"5"0,132-99 0,13 13 0,-4 8-347,61-29-1040,127-66 371,86-44-1662,1585-875-2307,-1879 1027 5934,-121 70-579,-16 10 533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5:40:41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24575,'4'2'0,"-1"1"0,1 0 0,0 0 0,-1 0 0,0 1 0,6 7 0,7 7 0,201 186 338,338 229-7460,-10-86 6388,-167-136-3055,-220-129 2984,145 82 910,-95-53 2140,2-18-878,-96-46-3186,-23-11 3842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8559B-D8A2-484F-A40D-FEE39E6B7391}" type="datetime1">
              <a:rPr lang="nl-NL" smtClean="0"/>
              <a:pPr/>
              <a:t>30-3-2022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226AB8-ACBE-42E6-92F5-667EDDCD9652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1557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6283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055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0715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821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3642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4570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751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BD421-E477-405A-91D4-9468DE9BE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AB024F0D-0F00-4C64-975C-BD7D4FE0E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7D0E03-CFD6-4610-88AC-17F03CE8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7C0272-2AFA-4E7B-9813-FDDC4A061E1D}" type="datetime1">
              <a:rPr lang="nl-NL" noProof="0" smtClean="0"/>
              <a:t>30-3-2022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44536D-CBA9-4A34-85D3-481BD129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C1F8E3-036A-45B8-BF1F-BEF0C559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3774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6B1F3-61FB-4FDC-814D-EEC1C1FC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52403B0-8D7F-4489-AB72-C346C8870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FC9304-E5BD-4F3E-ADB0-974FEBCD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7D546F-2CA2-4F2B-A51F-28309100F688}" type="datetime1">
              <a:rPr lang="nl-NL" noProof="0" smtClean="0"/>
              <a:t>30-3-2022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38AD29-D9CD-42D8-9604-C47996EE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52C394-EF43-405B-9653-70AAB909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294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9D1E61D-2F00-41ED-8D92-7CAEB9A5A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4647491-5142-48CA-9664-F5082D450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94576D-BE01-4BB5-A9F4-7DE4814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2A6E58-AF47-4EB8-BFC0-FA30D84E826F}" type="datetime1">
              <a:rPr lang="nl-NL" noProof="0" smtClean="0"/>
              <a:t>30-3-2022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10CA14-AD61-4101-9143-F7884378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98B885-CFEA-4882-BBEA-C5F14208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5166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C47AB-DC6F-40F0-B4FB-9C0850EE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0939C5-683A-4FDC-A8CF-5F35848AD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1FB5F0-A7AB-4ACB-91A6-4B836F17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EFC9E5-DDB1-42C1-AFC3-726083FA14CB}" type="datetime1">
              <a:rPr lang="nl-NL" noProof="0" smtClean="0"/>
              <a:t>30-3-2022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1BCE02-CEFC-4D30-BBB0-23CE2CB5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F49760-3E16-4F16-B710-C85178E2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7980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EE07D-6026-47C0-975A-7E493011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C00015-2956-4E1F-B05F-214F1DE24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556B43-C1CB-4618-B91B-AAAEEB40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8AB9D3-4A74-4688-9FEA-4AE0293A86EF}" type="datetime1">
              <a:rPr lang="nl-NL" noProof="0" smtClean="0"/>
              <a:t>30-3-2022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688E39-E80F-4C18-9C2A-69886B82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4C5964-5187-4195-8EAF-85D18DC4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5891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7B990-ED8C-4AAA-8241-C4881B13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6612F2-9E33-44D3-80E2-578C5440A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F8F7B21-660D-43B3-9151-B40C9ABCD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C326A10-CB05-4418-9338-CB55A705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EF60AA-E9EB-46A7-AD47-173027A6B75C}" type="datetime1">
              <a:rPr lang="nl-NL" noProof="0" smtClean="0"/>
              <a:t>30-3-2022</a:t>
            </a:fld>
            <a:endParaRPr lang="nl-NL" noProof="0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940335-9BE1-42D1-A30D-C3232BD3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E95C68-4307-4B03-8921-74DB1041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2120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7EBEC8-AC56-429B-89C3-BB6A0E6E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3866BA-F48C-4383-B119-81B349676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89F967-CBBC-414E-9DC3-136707A8D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B905A60-FBC4-40AC-9F71-0FAD9CD7A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24F92BA-75D6-44F9-A1C8-BCFBF6FF6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E93CDDC-3537-4692-BE83-87B2A82A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3C0CBE-8A52-4262-A0AB-DA0B445AF4D0}" type="datetime1">
              <a:rPr lang="nl-NL" noProof="0" smtClean="0"/>
              <a:t>30-3-2022</a:t>
            </a:fld>
            <a:endParaRPr lang="nl-NL" noProof="0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F37B9E1-D5EA-4054-8D92-F930B369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898A038-7CD6-4715-9FDA-7194E6B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8703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65FAF-B698-49B0-B197-FD64C97A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D3E3F44-F1D6-40F7-9A7D-0542C4A9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7C84A4-EF67-49A9-AD7E-569EF3E58BC5}" type="datetime1">
              <a:rPr lang="nl-NL" noProof="0" smtClean="0"/>
              <a:t>30-3-2022</a:t>
            </a:fld>
            <a:endParaRPr lang="nl-NL" noProof="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248CC28-3F4A-42A0-B211-4BA085AD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C3B6C99-6764-43D0-84AE-52C83494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30576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479C79D-3B8A-4FA9-BC4A-63E3EF10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C5E1BF-6D1C-4B2C-8D40-80D96ABC2734}" type="datetime1">
              <a:rPr lang="nl-NL" noProof="0" smtClean="0"/>
              <a:t>30-3-2022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4730E35-44DB-4FED-9E24-5BBE5D9D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CDC42F-3337-4692-B53C-A55290487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5842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07D58-952D-44D7-9911-60544C9F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5BC150-9914-4A82-84CF-B3708B975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4A7C02-9C7E-401F-BABE-D3028FF18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ED6080A-4623-4F4C-B5BF-7E9E7531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B1A5CF-9ABD-42F4-95B6-8AF6A9EDC041}" type="datetime1">
              <a:rPr lang="nl-NL" noProof="0" smtClean="0"/>
              <a:t>30-3-2022</a:t>
            </a:fld>
            <a:endParaRPr lang="nl-NL" noProof="0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9B1D15-0BD5-4F6E-A265-BD1F2F361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F764D4-AA29-4DF8-A501-E2B904E9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7885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4D526-F53C-446D-8D7C-8A73C2A6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341CC3D-D32B-4629-85B8-E779A4105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517242-BF08-4A5E-ABD7-483896CAE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B2B8E4-DF23-4701-B28A-B9E5700B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2EFB8E-B8B4-487C-A1B7-BBFFFB5418B0}" type="datetime1">
              <a:rPr lang="nl-NL" noProof="0" smtClean="0"/>
              <a:t>30-3-2022</a:t>
            </a:fld>
            <a:endParaRPr lang="nl-NL" noProof="0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6DE909-4588-4CF5-B2FA-B7631243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9EA005E-65C2-4007-815C-52F23809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55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8373118-F27D-412D-B19A-2DB8C810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537CCC-B536-48B0-B893-63FFC2EBD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CE552F-73E7-48CE-AAB3-E947C535D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unito" panose="00000500000000000000" pitchFamily="2" charset="0"/>
              </a:defRPr>
            </a:lvl1pPr>
          </a:lstStyle>
          <a:p>
            <a:fld id="{ECA64031-F40A-4EDF-858C-6F8F44C6CFDA}" type="datetime1">
              <a:rPr lang="nl-NL" smtClean="0"/>
              <a:pPr/>
              <a:t>30-3-2022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E40B4F-2015-4E9F-BCB3-E0BFA4AF9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unito" panose="00000500000000000000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610C3C-BBD3-4864-98E4-5D7B08A62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unito" panose="00000500000000000000" pitchFamily="2" charset="0"/>
              </a:defRPr>
            </a:lvl1pPr>
          </a:lstStyle>
          <a:p>
            <a:fld id="{5A4A7955-6230-48B4-BD8B-A7C460F7594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26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Nunito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unito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unito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unito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met tekst, computer, persoon, mensen&#10;&#10;Automatisch gegenereerde beschrijving">
            <a:extLst>
              <a:ext uri="{FF2B5EF4-FFF2-40B4-BE49-F238E27FC236}">
                <a16:creationId xmlns:a16="http://schemas.microsoft.com/office/drawing/2014/main" id="{FDA222DA-555E-4432-A07A-B6213B8718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5" b="2917"/>
          <a:stretch/>
        </p:blipFill>
        <p:spPr>
          <a:xfrm>
            <a:off x="292100" y="372673"/>
            <a:ext cx="11607800" cy="613336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016AF48-2AA8-4B78-82AB-CE8B9E71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701800"/>
            <a:ext cx="9369911" cy="34544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781506" y="2249929"/>
            <a:ext cx="7964461" cy="18466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rtl="0"/>
            <a:r>
              <a:rPr lang="nl-NL" sz="6000" b="1" dirty="0">
                <a:solidFill>
                  <a:schemeClr val="bg1"/>
                </a:solidFill>
                <a:latin typeface="Nunito" panose="00000500000000000000" pitchFamily="2" charset="0"/>
              </a:rPr>
              <a:t>VERDUURZAMING </a:t>
            </a:r>
            <a:r>
              <a:rPr lang="nl-NL" sz="6000" dirty="0">
                <a:solidFill>
                  <a:schemeClr val="bg1"/>
                </a:solidFill>
                <a:latin typeface="Nunito" panose="00000500000000000000" pitchFamily="2" charset="0"/>
              </a:rPr>
              <a:t>WERKPLAATSEN ‘22</a:t>
            </a:r>
            <a:endParaRPr lang="nl-NL" sz="6600" dirty="0">
              <a:solidFill>
                <a:schemeClr val="bg1"/>
              </a:solidFill>
              <a:latin typeface="Nunito" panose="00000500000000000000" pitchFamily="2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EAEBA89-B616-43ED-A91E-61105E1C9DD6}"/>
              </a:ext>
            </a:extLst>
          </p:cNvPr>
          <p:cNvSpPr txBox="1"/>
          <p:nvPr/>
        </p:nvSpPr>
        <p:spPr>
          <a:xfrm>
            <a:off x="781507" y="4161795"/>
            <a:ext cx="5786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nl-NL" sz="1600" dirty="0">
                <a:solidFill>
                  <a:schemeClr val="bg1"/>
                </a:solidFill>
                <a:latin typeface="Nunito" panose="00000500000000000000" pitchFamily="2" charset="0"/>
              </a:rPr>
              <a:t>Strategie voor de verduurzaming Digitale Werkplaatsen</a:t>
            </a:r>
          </a:p>
        </p:txBody>
      </p:sp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AC4DC87-4412-47EA-869B-E290F40E52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nl-NL" dirty="0"/>
              <a:t>Vereffende scorecard dia 1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718256B-D518-40E6-8A5E-6EAD7E123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3915" y="3869695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9EC2FA69-8C5E-4B21-95E3-A3837EDCD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5831" y="4408016"/>
            <a:ext cx="1176168" cy="748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364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D51A119-6CB0-4F8C-8410-95D070A38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C5E1BF-6D1C-4B2C-8D40-80D96ABC2734}" type="datetime1">
              <a:rPr lang="nl-NL" noProof="0" smtClean="0"/>
              <a:t>30-3-2022</a:t>
            </a:fld>
            <a:endParaRPr lang="nl-NL" noProof="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3BEF53B-0ED0-407A-A267-D47C1F20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nl-NL" noProof="0" smtClean="0"/>
              <a:t>10</a:t>
            </a:fld>
            <a:endParaRPr lang="nl-NL" noProof="0" dirty="0"/>
          </a:p>
        </p:txBody>
      </p:sp>
      <p:sp>
        <p:nvSpPr>
          <p:cNvPr id="7" name="Afgeronde rechthoek 76">
            <a:extLst>
              <a:ext uri="{FF2B5EF4-FFF2-40B4-BE49-F238E27FC236}">
                <a16:creationId xmlns:a16="http://schemas.microsoft.com/office/drawing/2014/main" id="{200BA46B-D28A-4A49-9BD8-E4DD20520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6337" y="2818541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accent2"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-NL" dirty="0"/>
              <a:t>Regionaal</a:t>
            </a:r>
          </a:p>
        </p:txBody>
      </p:sp>
      <p:sp>
        <p:nvSpPr>
          <p:cNvPr id="8" name="Afgeronde rechthoek 76">
            <a:extLst>
              <a:ext uri="{FF2B5EF4-FFF2-40B4-BE49-F238E27FC236}">
                <a16:creationId xmlns:a16="http://schemas.microsoft.com/office/drawing/2014/main" id="{1C4D6192-3BE4-4041-8F6C-36BCE9248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10568" y="2818541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accent2"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-NL" dirty="0"/>
              <a:t>Landelijk</a:t>
            </a:r>
          </a:p>
        </p:txBody>
      </p:sp>
      <p:sp>
        <p:nvSpPr>
          <p:cNvPr id="9" name="Afgeronde rechthoek 76">
            <a:extLst>
              <a:ext uri="{FF2B5EF4-FFF2-40B4-BE49-F238E27FC236}">
                <a16:creationId xmlns:a16="http://schemas.microsoft.com/office/drawing/2014/main" id="{DE9EBDCA-AC10-4328-853D-0A0C36530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27578" y="654606"/>
            <a:ext cx="2015063" cy="718409"/>
          </a:xfrm>
          <a:prstGeom prst="roundRect">
            <a:avLst>
              <a:gd name="adj" fmla="val 50000"/>
            </a:avLst>
          </a:prstGeom>
          <a:solidFill>
            <a:schemeClr val="accent2"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-NL" dirty="0"/>
              <a:t>Positionering</a:t>
            </a:r>
          </a:p>
        </p:txBody>
      </p:sp>
      <p:sp>
        <p:nvSpPr>
          <p:cNvPr id="10" name="Afgeronde rechthoek 76">
            <a:extLst>
              <a:ext uri="{FF2B5EF4-FFF2-40B4-BE49-F238E27FC236}">
                <a16:creationId xmlns:a16="http://schemas.microsoft.com/office/drawing/2014/main" id="{38F72CF0-C0D7-4448-96CE-E24CB1EBD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9898" y="1785255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accent4"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-NL" b="1" dirty="0"/>
              <a:t>LLO</a:t>
            </a:r>
          </a:p>
        </p:txBody>
      </p:sp>
      <p:sp>
        <p:nvSpPr>
          <p:cNvPr id="11" name="Afgeronde rechthoek 76">
            <a:extLst>
              <a:ext uri="{FF2B5EF4-FFF2-40B4-BE49-F238E27FC236}">
                <a16:creationId xmlns:a16="http://schemas.microsoft.com/office/drawing/2014/main" id="{3AE48CA4-806E-4F27-801C-473AE95FB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3487" y="1697335"/>
            <a:ext cx="2015063" cy="718409"/>
          </a:xfrm>
          <a:prstGeom prst="roundRect">
            <a:avLst>
              <a:gd name="adj" fmla="val 5000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-NL" dirty="0">
                <a:solidFill>
                  <a:schemeClr val="tx2"/>
                </a:solidFill>
              </a:rPr>
              <a:t>Consolideren</a:t>
            </a:r>
          </a:p>
        </p:txBody>
      </p:sp>
      <p:sp>
        <p:nvSpPr>
          <p:cNvPr id="12" name="Afgeronde rechthoek 76">
            <a:extLst>
              <a:ext uri="{FF2B5EF4-FFF2-40B4-BE49-F238E27FC236}">
                <a16:creationId xmlns:a16="http://schemas.microsoft.com/office/drawing/2014/main" id="{0E442CB6-3CF4-45EF-AD43-510A0CF42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96768" y="1697335"/>
            <a:ext cx="2015063" cy="718409"/>
          </a:xfrm>
          <a:prstGeom prst="roundRect">
            <a:avLst>
              <a:gd name="adj" fmla="val 5000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-NL" dirty="0">
                <a:solidFill>
                  <a:schemeClr val="tx2"/>
                </a:solidFill>
              </a:rPr>
              <a:t>Aanpassen</a:t>
            </a:r>
          </a:p>
        </p:txBody>
      </p:sp>
      <p:sp>
        <p:nvSpPr>
          <p:cNvPr id="13" name="Afgeronde rechthoek 76">
            <a:extLst>
              <a:ext uri="{FF2B5EF4-FFF2-40B4-BE49-F238E27FC236}">
                <a16:creationId xmlns:a16="http://schemas.microsoft.com/office/drawing/2014/main" id="{6B9736E7-5AE2-4260-8252-A5693691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18899" y="1803500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accent4"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-NL" b="1"/>
              <a:t>MKB VOORLOPERS</a:t>
            </a:r>
            <a:endParaRPr lang="nl-NL" b="1" dirty="0"/>
          </a:p>
        </p:txBody>
      </p:sp>
      <p:grpSp>
        <p:nvGrpSpPr>
          <p:cNvPr id="28" name="Groep 27">
            <a:extLst>
              <a:ext uri="{FF2B5EF4-FFF2-40B4-BE49-F238E27FC236}">
                <a16:creationId xmlns:a16="http://schemas.microsoft.com/office/drawing/2014/main" id="{431931D9-B8B5-4A81-AA5E-D569035F6B85}"/>
              </a:ext>
            </a:extLst>
          </p:cNvPr>
          <p:cNvGrpSpPr/>
          <p:nvPr/>
        </p:nvGrpSpPr>
        <p:grpSpPr>
          <a:xfrm>
            <a:off x="3162300" y="2387225"/>
            <a:ext cx="1286526" cy="365125"/>
            <a:chOff x="3055710" y="2266820"/>
            <a:chExt cx="1482480" cy="5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6" name="Inkt 25">
                  <a:extLst>
                    <a:ext uri="{FF2B5EF4-FFF2-40B4-BE49-F238E27FC236}">
                      <a16:creationId xmlns:a16="http://schemas.microsoft.com/office/drawing/2014/main" id="{A0A24F77-D581-4B77-A41A-3960B3FBBD0C}"/>
                    </a:ext>
                  </a:extLst>
                </p14:cNvPr>
                <p14:cNvContentPartPr/>
                <p14:nvPr/>
              </p14:nvContentPartPr>
              <p14:xfrm>
                <a:off x="3055710" y="2266820"/>
                <a:ext cx="614520" cy="500760"/>
              </p14:xfrm>
            </p:contentPart>
          </mc:Choice>
          <mc:Fallback xmlns="">
            <p:pic>
              <p:nvPicPr>
                <p:cNvPr id="26" name="Inkt 25">
                  <a:extLst>
                    <a:ext uri="{FF2B5EF4-FFF2-40B4-BE49-F238E27FC236}">
                      <a16:creationId xmlns:a16="http://schemas.microsoft.com/office/drawing/2014/main" id="{A0A24F77-D581-4B77-A41A-3960B3FBBD0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50734" y="2260894"/>
                  <a:ext cx="624472" cy="512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7" name="Inkt 26">
                  <a:extLst>
                    <a:ext uri="{FF2B5EF4-FFF2-40B4-BE49-F238E27FC236}">
                      <a16:creationId xmlns:a16="http://schemas.microsoft.com/office/drawing/2014/main" id="{B500EC52-CB7C-47DC-B158-EA51B9A3AE08}"/>
                    </a:ext>
                  </a:extLst>
                </p14:cNvPr>
                <p14:cNvContentPartPr/>
                <p14:nvPr/>
              </p14:nvContentPartPr>
              <p14:xfrm>
                <a:off x="3993870" y="2330180"/>
                <a:ext cx="544320" cy="369360"/>
              </p14:xfrm>
            </p:contentPart>
          </mc:Choice>
          <mc:Fallback xmlns="">
            <p:pic>
              <p:nvPicPr>
                <p:cNvPr id="27" name="Inkt 26">
                  <a:extLst>
                    <a:ext uri="{FF2B5EF4-FFF2-40B4-BE49-F238E27FC236}">
                      <a16:creationId xmlns:a16="http://schemas.microsoft.com/office/drawing/2014/main" id="{B500EC52-CB7C-47DC-B158-EA51B9A3AE0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88895" y="2324254"/>
                  <a:ext cx="554269" cy="38121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8FF683B4-797F-4947-AACD-8527004DFDCA}"/>
              </a:ext>
            </a:extLst>
          </p:cNvPr>
          <p:cNvGrpSpPr/>
          <p:nvPr/>
        </p:nvGrpSpPr>
        <p:grpSpPr>
          <a:xfrm>
            <a:off x="8463270" y="2285540"/>
            <a:ext cx="1774080" cy="421560"/>
            <a:chOff x="8463270" y="2285540"/>
            <a:chExt cx="177408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Inkt 28">
                  <a:extLst>
                    <a:ext uri="{FF2B5EF4-FFF2-40B4-BE49-F238E27FC236}">
                      <a16:creationId xmlns:a16="http://schemas.microsoft.com/office/drawing/2014/main" id="{B78474EB-7A09-46C3-BC4C-E3D1A4C7D7D6}"/>
                    </a:ext>
                  </a:extLst>
                </p14:cNvPr>
                <p14:cNvContentPartPr/>
                <p14:nvPr/>
              </p14:nvContentPartPr>
              <p14:xfrm>
                <a:off x="8463270" y="2285540"/>
                <a:ext cx="464760" cy="299880"/>
              </p14:xfrm>
            </p:contentPart>
          </mc:Choice>
          <mc:Fallback xmlns="">
            <p:pic>
              <p:nvPicPr>
                <p:cNvPr id="29" name="Inkt 28">
                  <a:extLst>
                    <a:ext uri="{FF2B5EF4-FFF2-40B4-BE49-F238E27FC236}">
                      <a16:creationId xmlns:a16="http://schemas.microsoft.com/office/drawing/2014/main" id="{B78474EB-7A09-46C3-BC4C-E3D1A4C7D7D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58950" y="2281220"/>
                  <a:ext cx="4734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Inkt 29">
                  <a:extLst>
                    <a:ext uri="{FF2B5EF4-FFF2-40B4-BE49-F238E27FC236}">
                      <a16:creationId xmlns:a16="http://schemas.microsoft.com/office/drawing/2014/main" id="{BA661100-337B-4FD8-A07E-F97A5517A759}"/>
                    </a:ext>
                  </a:extLst>
                </p14:cNvPr>
                <p14:cNvContentPartPr/>
                <p14:nvPr/>
              </p14:nvContentPartPr>
              <p14:xfrm>
                <a:off x="9442110" y="2304620"/>
                <a:ext cx="795240" cy="402480"/>
              </p14:xfrm>
            </p:contentPart>
          </mc:Choice>
          <mc:Fallback xmlns="">
            <p:pic>
              <p:nvPicPr>
                <p:cNvPr id="30" name="Inkt 29">
                  <a:extLst>
                    <a:ext uri="{FF2B5EF4-FFF2-40B4-BE49-F238E27FC236}">
                      <a16:creationId xmlns:a16="http://schemas.microsoft.com/office/drawing/2014/main" id="{BA661100-337B-4FD8-A07E-F97A5517A75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437790" y="2300296"/>
                  <a:ext cx="803880" cy="41112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t 31">
                <a:extLst>
                  <a:ext uri="{FF2B5EF4-FFF2-40B4-BE49-F238E27FC236}">
                    <a16:creationId xmlns:a16="http://schemas.microsoft.com/office/drawing/2014/main" id="{A37E05A2-1F08-4012-B4ED-AA4CDB203BE6}"/>
                  </a:ext>
                </a:extLst>
              </p14:cNvPr>
              <p14:cNvContentPartPr/>
              <p14:nvPr/>
            </p14:nvContentPartPr>
            <p14:xfrm>
              <a:off x="4070190" y="1049300"/>
              <a:ext cx="1342440" cy="754200"/>
            </p14:xfrm>
          </p:contentPart>
        </mc:Choice>
        <mc:Fallback xmlns="">
          <p:pic>
            <p:nvPicPr>
              <p:cNvPr id="32" name="Inkt 31">
                <a:extLst>
                  <a:ext uri="{FF2B5EF4-FFF2-40B4-BE49-F238E27FC236}">
                    <a16:creationId xmlns:a16="http://schemas.microsoft.com/office/drawing/2014/main" id="{A37E05A2-1F08-4012-B4ED-AA4CDB203BE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65870" y="1044980"/>
                <a:ext cx="1351080" cy="76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t 32">
                <a:extLst>
                  <a:ext uri="{FF2B5EF4-FFF2-40B4-BE49-F238E27FC236}">
                    <a16:creationId xmlns:a16="http://schemas.microsoft.com/office/drawing/2014/main" id="{36222D16-61F9-45E1-8162-56F04756F6D4}"/>
                  </a:ext>
                </a:extLst>
              </p14:cNvPr>
              <p14:cNvContentPartPr/>
              <p14:nvPr/>
            </p14:nvContentPartPr>
            <p14:xfrm>
              <a:off x="7657590" y="1205900"/>
              <a:ext cx="1017720" cy="639360"/>
            </p14:xfrm>
          </p:contentPart>
        </mc:Choice>
        <mc:Fallback xmlns="">
          <p:pic>
            <p:nvPicPr>
              <p:cNvPr id="33" name="Inkt 32">
                <a:extLst>
                  <a:ext uri="{FF2B5EF4-FFF2-40B4-BE49-F238E27FC236}">
                    <a16:creationId xmlns:a16="http://schemas.microsoft.com/office/drawing/2014/main" id="{36222D16-61F9-45E1-8162-56F04756F6D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53268" y="1201580"/>
                <a:ext cx="1026363" cy="64800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Afgeronde rechthoek 76">
            <a:extLst>
              <a:ext uri="{FF2B5EF4-FFF2-40B4-BE49-F238E27FC236}">
                <a16:creationId xmlns:a16="http://schemas.microsoft.com/office/drawing/2014/main" id="{A53D680D-8A26-4965-9CD6-33383714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6337" y="3487430"/>
            <a:ext cx="2015063" cy="3103869"/>
          </a:xfrm>
          <a:prstGeom prst="roundRect">
            <a:avLst>
              <a:gd name="adj" fmla="val 5882"/>
            </a:avLst>
          </a:prstGeom>
          <a:solidFill>
            <a:schemeClr val="accent2">
              <a:lumMod val="20000"/>
              <a:lumOff val="80000"/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2"/>
                </a:solidFill>
              </a:rPr>
              <a:t>Kostenbesparing via regionale samenwerking ++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2"/>
                </a:solidFill>
              </a:rPr>
              <a:t>Inkomsten van: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2"/>
                </a:solidFill>
              </a:rPr>
              <a:t>Regionale overheden ++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2"/>
                </a:solidFill>
              </a:rPr>
              <a:t>Onderwijsinstellingen 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1200" dirty="0">
              <a:solidFill>
                <a:schemeClr val="tx2"/>
              </a:solidFill>
            </a:endParaRPr>
          </a:p>
        </p:txBody>
      </p:sp>
      <p:sp>
        <p:nvSpPr>
          <p:cNvPr id="36" name="Afgeronde rechthoek 76">
            <a:extLst>
              <a:ext uri="{FF2B5EF4-FFF2-40B4-BE49-F238E27FC236}">
                <a16:creationId xmlns:a16="http://schemas.microsoft.com/office/drawing/2014/main" id="{C6AD4929-097F-454A-A7DD-746B490E0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94506" y="2800799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accent2"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-NL" dirty="0"/>
              <a:t>Regionaal</a:t>
            </a:r>
          </a:p>
        </p:txBody>
      </p:sp>
      <p:sp>
        <p:nvSpPr>
          <p:cNvPr id="37" name="Afgeronde rechthoek 76">
            <a:extLst>
              <a:ext uri="{FF2B5EF4-FFF2-40B4-BE49-F238E27FC236}">
                <a16:creationId xmlns:a16="http://schemas.microsoft.com/office/drawing/2014/main" id="{42A7A3E8-108C-4348-8D0D-2DEE28791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8737" y="2800799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accent2"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-NL" dirty="0"/>
              <a:t>Landelijk</a:t>
            </a:r>
          </a:p>
        </p:txBody>
      </p:sp>
      <p:sp>
        <p:nvSpPr>
          <p:cNvPr id="38" name="Afgeronde rechthoek 76">
            <a:extLst>
              <a:ext uri="{FF2B5EF4-FFF2-40B4-BE49-F238E27FC236}">
                <a16:creationId xmlns:a16="http://schemas.microsoft.com/office/drawing/2014/main" id="{6984C43B-5F69-4BDB-A2C2-F889C511C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10568" y="3479170"/>
            <a:ext cx="2015063" cy="3103869"/>
          </a:xfrm>
          <a:prstGeom prst="roundRect">
            <a:avLst>
              <a:gd name="adj" fmla="val 5882"/>
            </a:avLst>
          </a:prstGeom>
          <a:solidFill>
            <a:schemeClr val="accent2">
              <a:lumMod val="20000"/>
              <a:lumOff val="80000"/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2"/>
                </a:solidFill>
              </a:rPr>
              <a:t>Landelijk netwerk ‘light’ +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2"/>
                </a:solidFill>
              </a:rPr>
              <a:t>Mogelijkheid inkomsten Rijk -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2"/>
                </a:solidFill>
              </a:rPr>
              <a:t>Mogelijkheid inkomsten Rabo -/+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2"/>
                </a:solidFill>
              </a:rPr>
              <a:t>Mogelijkheid inkomsten Experts --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1200" dirty="0">
              <a:solidFill>
                <a:schemeClr val="tx2"/>
              </a:solidFill>
            </a:endParaRPr>
          </a:p>
        </p:txBody>
      </p:sp>
      <p:sp>
        <p:nvSpPr>
          <p:cNvPr id="39" name="Afgeronde rechthoek 76">
            <a:extLst>
              <a:ext uri="{FF2B5EF4-FFF2-40B4-BE49-F238E27FC236}">
                <a16:creationId xmlns:a16="http://schemas.microsoft.com/office/drawing/2014/main" id="{CB616F94-33D8-4A47-9B8F-31B1230B0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94505" y="3476194"/>
            <a:ext cx="2015063" cy="3103869"/>
          </a:xfrm>
          <a:prstGeom prst="roundRect">
            <a:avLst>
              <a:gd name="adj" fmla="val 5882"/>
            </a:avLst>
          </a:prstGeom>
          <a:solidFill>
            <a:schemeClr val="accent2">
              <a:lumMod val="20000"/>
              <a:lumOff val="80000"/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2"/>
                </a:solidFill>
              </a:rPr>
              <a:t>Kostenbesparing via regionale samenwerking ++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2"/>
                </a:solidFill>
              </a:rPr>
              <a:t>Evt. kostenbesparing via verhoogde landelijke samenwerking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2"/>
                </a:solidFill>
              </a:rPr>
              <a:t>Inkomsten van regionale overheden +++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2"/>
                </a:solidFill>
              </a:rPr>
              <a:t>Onderwijsinstellingen ++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1200" dirty="0">
              <a:solidFill>
                <a:schemeClr val="tx2"/>
              </a:solidFill>
            </a:endParaRPr>
          </a:p>
        </p:txBody>
      </p:sp>
      <p:sp>
        <p:nvSpPr>
          <p:cNvPr id="40" name="Afgeronde rechthoek 76">
            <a:extLst>
              <a:ext uri="{FF2B5EF4-FFF2-40B4-BE49-F238E27FC236}">
                <a16:creationId xmlns:a16="http://schemas.microsoft.com/office/drawing/2014/main" id="{F705E0E4-F06E-4F12-AFFA-8FADA8F47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8736" y="3476193"/>
            <a:ext cx="2015063" cy="3103869"/>
          </a:xfrm>
          <a:prstGeom prst="roundRect">
            <a:avLst>
              <a:gd name="adj" fmla="val 5882"/>
            </a:avLst>
          </a:prstGeom>
          <a:solidFill>
            <a:schemeClr val="accent2">
              <a:lumMod val="20000"/>
              <a:lumOff val="80000"/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2"/>
                </a:solidFill>
              </a:rPr>
              <a:t>Landelijk netwerk ++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2"/>
                </a:solidFill>
              </a:rPr>
              <a:t>Mogelijkheid inkomsten Rijk -/+?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2"/>
                </a:solidFill>
              </a:rPr>
              <a:t>Mogelijkheid inkomsten Rabo +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2"/>
                </a:solidFill>
              </a:rPr>
              <a:t>Mogelijkheid inkomsten Experts – a -/+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1200" dirty="0">
              <a:solidFill>
                <a:schemeClr val="tx2"/>
              </a:solidFill>
            </a:endParaRPr>
          </a:p>
        </p:txBody>
      </p:sp>
      <p:sp>
        <p:nvSpPr>
          <p:cNvPr id="42" name="Afgeronde rechthoek 76">
            <a:extLst>
              <a:ext uri="{FF2B5EF4-FFF2-40B4-BE49-F238E27FC236}">
                <a16:creationId xmlns:a16="http://schemas.microsoft.com/office/drawing/2014/main" id="{ED7AA10B-161B-4E6A-BDE9-15F5AFD47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8007" y="625360"/>
            <a:ext cx="2015063" cy="1219900"/>
          </a:xfrm>
          <a:prstGeom prst="roundRect">
            <a:avLst>
              <a:gd name="adj" fmla="val 5882"/>
            </a:avLst>
          </a:prstGeom>
          <a:solidFill>
            <a:schemeClr val="accent4"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nl-NL" sz="1200" dirty="0">
                <a:solidFill>
                  <a:schemeClr val="bg1"/>
                </a:solidFill>
              </a:rPr>
              <a:t>Regionaal bestendigen van zoveel mogelijk werkplaatsen. Landelijk karakter op achtergrond, focus op regio. Verduurzaming in onderwijs.</a:t>
            </a:r>
          </a:p>
          <a:p>
            <a:pPr rtl="0"/>
            <a:endParaRPr lang="nl-NL" sz="1200" dirty="0">
              <a:solidFill>
                <a:schemeClr val="tx2"/>
              </a:solidFill>
            </a:endParaRPr>
          </a:p>
        </p:txBody>
      </p:sp>
      <p:sp>
        <p:nvSpPr>
          <p:cNvPr id="43" name="Afgeronde rechthoek 76">
            <a:extLst>
              <a:ext uri="{FF2B5EF4-FFF2-40B4-BE49-F238E27FC236}">
                <a16:creationId xmlns:a16="http://schemas.microsoft.com/office/drawing/2014/main" id="{758741A6-6729-4D59-B3DA-518D48F02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28030" y="622302"/>
            <a:ext cx="2552700" cy="853995"/>
          </a:xfrm>
          <a:prstGeom prst="roundRect">
            <a:avLst>
              <a:gd name="adj" fmla="val 5882"/>
            </a:avLst>
          </a:prstGeom>
          <a:solidFill>
            <a:schemeClr val="accent4"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nl-NL" sz="1200" dirty="0">
                <a:solidFill>
                  <a:schemeClr val="bg1"/>
                </a:solidFill>
              </a:rPr>
              <a:t>Herpositionering naar mkb+ (EZK, regionale expertbedrijven) en/of LLO (SZW, OCW, EZK, onderwijs?)</a:t>
            </a:r>
            <a:endParaRPr lang="nl-N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7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216FE5-A8B8-4C51-8BBD-25A1DA714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DOEL</a:t>
            </a:r>
            <a:r>
              <a:rPr lang="nl-NL" dirty="0">
                <a:solidFill>
                  <a:schemeClr val="accent1"/>
                </a:solidFill>
              </a:rPr>
              <a:t>: </a:t>
            </a:r>
            <a:r>
              <a:rPr lang="nl-NL" dirty="0"/>
              <a:t>In 2022 het netwerk Digitale Werkplaatsen in staat stellen om te verduurzamen: maximale, langdurige impact op mkb en studenten</a:t>
            </a:r>
          </a:p>
          <a:p>
            <a:r>
              <a:rPr lang="nl-NL" dirty="0"/>
              <a:t>Beschikbare middelen:</a:t>
            </a:r>
          </a:p>
          <a:p>
            <a:pPr lvl="1"/>
            <a:endParaRPr lang="nl-NL" sz="800" i="1" dirty="0"/>
          </a:p>
          <a:p>
            <a:pPr lvl="1"/>
            <a:r>
              <a:rPr lang="nl-NL" i="1" dirty="0"/>
              <a:t>Ca. 3 fte</a:t>
            </a:r>
          </a:p>
          <a:p>
            <a:pPr lvl="1"/>
            <a:r>
              <a:rPr lang="nl-NL" i="1" dirty="0"/>
              <a:t>Katapult netwerk (onderwijs, overheid, bedrijfsleven)</a:t>
            </a:r>
          </a:p>
          <a:p>
            <a:pPr marL="457200" lvl="1" indent="0">
              <a:buNone/>
            </a:pPr>
            <a:endParaRPr lang="nl-NL" i="1" dirty="0"/>
          </a:p>
          <a:p>
            <a:r>
              <a:rPr lang="nl-NL" dirty="0"/>
              <a:t>Scenario’s:</a:t>
            </a:r>
          </a:p>
          <a:p>
            <a:pPr lvl="1"/>
            <a:r>
              <a:rPr lang="nl-NL" dirty="0"/>
              <a:t>Eenmalige financiering EZK (1 – 2 </a:t>
            </a:r>
            <a:r>
              <a:rPr lang="nl-NL" dirty="0" err="1"/>
              <a:t>mil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Groeifonds</a:t>
            </a:r>
          </a:p>
          <a:p>
            <a:pPr lvl="1"/>
            <a:r>
              <a:rPr lang="nl-NL" dirty="0"/>
              <a:t>Groeifonds + EZK</a:t>
            </a:r>
          </a:p>
          <a:p>
            <a:pPr lvl="1"/>
            <a:r>
              <a:rPr lang="nl-NL" dirty="0"/>
              <a:t>Niks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9" name="Afgeronde rechthoek 76">
            <a:extLst>
              <a:ext uri="{FF2B5EF4-FFF2-40B4-BE49-F238E27FC236}">
                <a16:creationId xmlns:a16="http://schemas.microsoft.com/office/drawing/2014/main" id="{BC681298-217E-486C-9390-20A4E7CAC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5457" y="3179428"/>
            <a:ext cx="7982099" cy="822121"/>
          </a:xfrm>
          <a:prstGeom prst="roundRect">
            <a:avLst>
              <a:gd name="adj" fmla="val 5882"/>
            </a:avLst>
          </a:prstGeom>
          <a:solidFill>
            <a:schemeClr val="accent2">
              <a:lumMod val="20000"/>
              <a:lumOff val="80000"/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nl-NL" sz="1200" dirty="0">
              <a:solidFill>
                <a:schemeClr val="tx2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E965BB-483E-4CAA-B07B-5C42ECEF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EFC9E5-DDB1-42C1-AFC3-726083FA14CB}" type="datetime1">
              <a:rPr lang="nl-NL" noProof="0" smtClean="0"/>
              <a:t>30-3-2022</a:t>
            </a:fld>
            <a:endParaRPr lang="nl-NL" noProof="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8D5EDDA-110F-427B-9FF4-8A71D8B0E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nl-NL" noProof="0" smtClean="0"/>
              <a:t>11</a:t>
            </a:fld>
            <a:endParaRPr lang="nl-NL" noProof="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BB0BA16-706F-4336-8859-551A32A000CE}"/>
              </a:ext>
            </a:extLst>
          </p:cNvPr>
          <p:cNvSpPr txBox="1"/>
          <p:nvPr/>
        </p:nvSpPr>
        <p:spPr>
          <a:xfrm>
            <a:off x="1463904" y="292100"/>
            <a:ext cx="926419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nl-NL" sz="3200" dirty="0">
                <a:latin typeface="Nunito" panose="00000500000000000000" pitchFamily="2" charset="0"/>
              </a:rPr>
              <a:t>WAT KAN KATAPULT </a:t>
            </a:r>
            <a:r>
              <a:rPr lang="nl-NL" sz="3200" b="1" dirty="0">
                <a:solidFill>
                  <a:schemeClr val="accent1"/>
                </a:solidFill>
                <a:latin typeface="Nunito" panose="00000500000000000000" pitchFamily="2" charset="0"/>
              </a:rPr>
              <a:t>DOEN?</a:t>
            </a:r>
            <a:endParaRPr lang="nl-NL" sz="3600" b="1" dirty="0">
              <a:solidFill>
                <a:schemeClr val="accent1"/>
              </a:solidFill>
              <a:latin typeface="Nunito" panose="00000500000000000000" pitchFamily="2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BEEF177-9A58-4D2C-B252-CB734BC90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BE8CF76-4DEA-4A53-A5F0-44EF48619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82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40457-2287-C302-553F-3D77F72E1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Nunito"/>
              </a:rPr>
              <a:t>Programma Katapult-ochtend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A4F09F-6512-8A1E-C104-A315DF048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64F2B1-7C34-73C7-00D8-BD1141B8B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EFC9E5-DDB1-42C1-AFC3-726083FA14CB}" type="datetime1">
              <a:rPr lang="nl-NL" noProof="0" smtClean="0"/>
              <a:t>30-3-2022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CF946A3-AFAA-076A-D2AE-40B828898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nl-NL" noProof="0" smtClean="0"/>
              <a:t>12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7973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216FE5-A8B8-4C51-8BBD-25A1DA714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Waarschijnlijk geen grote vervolginvesteringen vanuit het Rijk</a:t>
            </a:r>
          </a:p>
          <a:p>
            <a:r>
              <a:rPr lang="nl-NL" dirty="0"/>
              <a:t>Financiering vanuit het Rijk voor werkplaatsen:</a:t>
            </a:r>
          </a:p>
          <a:p>
            <a:endParaRPr lang="nl-NL" dirty="0"/>
          </a:p>
          <a:p>
            <a:pPr lvl="1"/>
            <a:r>
              <a:rPr lang="nl-NL" i="1" dirty="0"/>
              <a:t>Tranche 1: t/m oktober 2022 – begin 2023</a:t>
            </a:r>
          </a:p>
          <a:p>
            <a:pPr lvl="1"/>
            <a:r>
              <a:rPr lang="nl-NL" i="1" dirty="0"/>
              <a:t>Tranche 2: t/m september 2023</a:t>
            </a:r>
          </a:p>
          <a:p>
            <a:pPr lvl="1"/>
            <a:r>
              <a:rPr lang="nl-NL" i="1" dirty="0"/>
              <a:t>Tranche 3: t/m februari 2024</a:t>
            </a:r>
          </a:p>
          <a:p>
            <a:pPr lvl="1"/>
            <a:r>
              <a:rPr lang="nl-NL" i="1" dirty="0"/>
              <a:t>Tranche 4: t/m februari 2025</a:t>
            </a:r>
          </a:p>
          <a:p>
            <a:pPr lvl="1"/>
            <a:endParaRPr lang="nl-NL" i="1" dirty="0"/>
          </a:p>
          <a:p>
            <a:pPr lvl="1"/>
            <a:endParaRPr lang="nl-NL" i="1" dirty="0"/>
          </a:p>
          <a:p>
            <a:r>
              <a:rPr lang="nl-NL" dirty="0"/>
              <a:t>Twee mogelijkheden: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9" name="Afgeronde rechthoek 76">
            <a:extLst>
              <a:ext uri="{FF2B5EF4-FFF2-40B4-BE49-F238E27FC236}">
                <a16:creationId xmlns:a16="http://schemas.microsoft.com/office/drawing/2014/main" id="{BC681298-217E-486C-9390-20A4E7CAC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4600" y="3118406"/>
            <a:ext cx="6350000" cy="1555194"/>
          </a:xfrm>
          <a:prstGeom prst="roundRect">
            <a:avLst>
              <a:gd name="adj" fmla="val 5882"/>
            </a:avLst>
          </a:prstGeom>
          <a:solidFill>
            <a:schemeClr val="accent2">
              <a:lumMod val="20000"/>
              <a:lumOff val="80000"/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nl-NL" sz="1200" dirty="0">
              <a:solidFill>
                <a:schemeClr val="tx2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E965BB-483E-4CAA-B07B-5C42ECEF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EFC9E5-DDB1-42C1-AFC3-726083FA14CB}" type="datetime1">
              <a:rPr lang="nl-NL" noProof="0" smtClean="0"/>
              <a:t>30-3-2022</a:t>
            </a:fld>
            <a:endParaRPr lang="nl-NL" noProof="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8D5EDDA-110F-427B-9FF4-8A71D8B0E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nl-NL" noProof="0" smtClean="0"/>
              <a:t>2</a:t>
            </a:fld>
            <a:endParaRPr lang="nl-NL" noProof="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BB0BA16-706F-4336-8859-551A32A000CE}"/>
              </a:ext>
            </a:extLst>
          </p:cNvPr>
          <p:cNvSpPr txBox="1"/>
          <p:nvPr/>
        </p:nvSpPr>
        <p:spPr>
          <a:xfrm>
            <a:off x="1463904" y="292100"/>
            <a:ext cx="926419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nl-NL" sz="3200" b="1" dirty="0">
                <a:latin typeface="Nunito" panose="00000500000000000000" pitchFamily="2" charset="0"/>
              </a:rPr>
              <a:t>STAND VAN ZAKEN </a:t>
            </a:r>
            <a:r>
              <a:rPr lang="nl-NL" sz="3200" dirty="0">
                <a:latin typeface="Nunito" panose="00000500000000000000" pitchFamily="2" charset="0"/>
              </a:rPr>
              <a:t>MAART 2022</a:t>
            </a:r>
            <a:endParaRPr lang="nl-NL" sz="3600" dirty="0">
              <a:latin typeface="Nunito" panose="00000500000000000000" pitchFamily="2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BEEF177-9A58-4D2C-B252-CB734BC90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BE8CF76-4DEA-4A53-A5F0-44EF48619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B22C3CE-1ECC-493D-883F-36D6D64760F4}"/>
              </a:ext>
            </a:extLst>
          </p:cNvPr>
          <p:cNvSpPr txBox="1"/>
          <p:nvPr/>
        </p:nvSpPr>
        <p:spPr>
          <a:xfrm>
            <a:off x="4924197" y="4931965"/>
            <a:ext cx="5803900" cy="1464231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b="1" i="1" dirty="0">
                <a:solidFill>
                  <a:schemeClr val="tx1"/>
                </a:solidFill>
                <a:latin typeface="Nunito" panose="00000500000000000000" pitchFamily="2" charset="0"/>
              </a:rPr>
              <a:t>Consolideren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1600" b="1" i="1" dirty="0">
              <a:solidFill>
                <a:schemeClr val="tx1"/>
              </a:solidFill>
              <a:latin typeface="Nunito" panose="000005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3200" b="1" i="1" dirty="0">
                <a:solidFill>
                  <a:schemeClr val="tx1"/>
                </a:solidFill>
                <a:latin typeface="Nunito" panose="00000500000000000000" pitchFamily="2" charset="0"/>
              </a:rPr>
              <a:t>Herpositioneren</a:t>
            </a:r>
          </a:p>
        </p:txBody>
      </p:sp>
    </p:spTree>
    <p:extLst>
      <p:ext uri="{BB962C8B-B14F-4D97-AF65-F5344CB8AC3E}">
        <p14:creationId xmlns:p14="http://schemas.microsoft.com/office/powerpoint/2010/main" val="320680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1A4CD4B-F87F-4BE9-AEF5-4E68C5D5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33E827-5F21-4B5D-8F89-5D4B3AAA2C7B}" type="datetime1">
              <a:rPr lang="nl-NL" smtClean="0"/>
              <a:t>30-3-2022</a:t>
            </a:fld>
            <a:endParaRPr lang="nl-NL" dirty="0"/>
          </a:p>
        </p:txBody>
      </p:sp>
      <p:sp>
        <p:nvSpPr>
          <p:cNvPr id="7" name="Titel 6" hidden="1">
            <a:extLst>
              <a:ext uri="{FF2B5EF4-FFF2-40B4-BE49-F238E27FC236}">
                <a16:creationId xmlns:a16="http://schemas.microsoft.com/office/drawing/2014/main" id="{9B326F38-4E3F-467E-B912-22D5333F42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nl-NL" dirty="0"/>
              <a:t>Vereffende scorecard dia 2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292100"/>
            <a:ext cx="926419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nl-NL" sz="3200" b="1" dirty="0">
                <a:latin typeface="Nunito" panose="00000500000000000000" pitchFamily="2" charset="0"/>
              </a:rPr>
              <a:t>PRIMAIRE </a:t>
            </a:r>
            <a:r>
              <a:rPr lang="nl-NL" sz="3200" dirty="0">
                <a:latin typeface="Nunito" panose="00000500000000000000" pitchFamily="2" charset="0"/>
              </a:rPr>
              <a:t>STAKEHOLDERS</a:t>
            </a:r>
            <a:endParaRPr lang="nl-NL" sz="3600" dirty="0">
              <a:latin typeface="Nunito" panose="00000500000000000000" pitchFamily="2" charset="0"/>
            </a:endParaRP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7C25CC7E-9659-4033-AF7E-F4036E342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16400" y="2008772"/>
            <a:ext cx="3759200" cy="3758138"/>
            <a:chOff x="5540375" y="2870200"/>
            <a:chExt cx="1078219" cy="1077914"/>
          </a:xfrm>
          <a:solidFill>
            <a:schemeClr val="bg2"/>
          </a:solidFill>
        </p:grpSpPr>
        <p:sp>
          <p:nvSpPr>
            <p:cNvPr id="19" name="Vrije vorm 5">
              <a:extLst>
                <a:ext uri="{FF2B5EF4-FFF2-40B4-BE49-F238E27FC236}">
                  <a16:creationId xmlns:a16="http://schemas.microsoft.com/office/drawing/2014/main" id="{91B12C34-F8FA-4B08-9D46-F5EA12FAB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6" y="3429001"/>
              <a:ext cx="515938" cy="519113"/>
            </a:xfrm>
            <a:custGeom>
              <a:avLst/>
              <a:gdLst>
                <a:gd name="T0" fmla="*/ 172 w 172"/>
                <a:gd name="T1" fmla="*/ 90 h 173"/>
                <a:gd name="T2" fmla="*/ 172 w 172"/>
                <a:gd name="T3" fmla="*/ 173 h 173"/>
                <a:gd name="T4" fmla="*/ 0 w 172"/>
                <a:gd name="T5" fmla="*/ 0 h 173"/>
                <a:gd name="T6" fmla="*/ 82 w 172"/>
                <a:gd name="T7" fmla="*/ 0 h 173"/>
                <a:gd name="T8" fmla="*/ 172 w 172"/>
                <a:gd name="T9" fmla="*/ 9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3">
                  <a:moveTo>
                    <a:pt x="172" y="90"/>
                  </a:moveTo>
                  <a:cubicBezTo>
                    <a:pt x="172" y="173"/>
                    <a:pt x="172" y="173"/>
                    <a:pt x="172" y="173"/>
                  </a:cubicBezTo>
                  <a:cubicBezTo>
                    <a:pt x="80" y="166"/>
                    <a:pt x="6" y="93"/>
                    <a:pt x="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8" y="47"/>
                    <a:pt x="125" y="84"/>
                    <a:pt x="172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0" name="Vrije vorm 6">
              <a:extLst>
                <a:ext uri="{FF2B5EF4-FFF2-40B4-BE49-F238E27FC236}">
                  <a16:creationId xmlns:a16="http://schemas.microsoft.com/office/drawing/2014/main" id="{C6E57602-3060-43F3-8678-84886548F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894" y="3429001"/>
              <a:ext cx="520700" cy="519113"/>
            </a:xfrm>
            <a:custGeom>
              <a:avLst/>
              <a:gdLst>
                <a:gd name="T0" fmla="*/ 90 w 173"/>
                <a:gd name="T1" fmla="*/ 0 h 173"/>
                <a:gd name="T2" fmla="*/ 173 w 173"/>
                <a:gd name="T3" fmla="*/ 0 h 173"/>
                <a:gd name="T4" fmla="*/ 0 w 173"/>
                <a:gd name="T5" fmla="*/ 173 h 173"/>
                <a:gd name="T6" fmla="*/ 0 w 173"/>
                <a:gd name="T7" fmla="*/ 90 h 173"/>
                <a:gd name="T8" fmla="*/ 90 w 17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3">
                  <a:moveTo>
                    <a:pt x="90" y="0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166" y="93"/>
                    <a:pt x="92" y="166"/>
                    <a:pt x="0" y="173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7" y="84"/>
                    <a:pt x="84" y="47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1" name="Vrije vorm 7">
              <a:extLst>
                <a:ext uri="{FF2B5EF4-FFF2-40B4-BE49-F238E27FC236}">
                  <a16:creationId xmlns:a16="http://schemas.microsoft.com/office/drawing/2014/main" id="{2252E87A-6A81-40D1-9461-95D5224F0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894" y="2870200"/>
              <a:ext cx="520700" cy="515938"/>
            </a:xfrm>
            <a:custGeom>
              <a:avLst/>
              <a:gdLst>
                <a:gd name="T0" fmla="*/ 0 w 173"/>
                <a:gd name="T1" fmla="*/ 82 h 172"/>
                <a:gd name="T2" fmla="*/ 0 w 173"/>
                <a:gd name="T3" fmla="*/ 0 h 172"/>
                <a:gd name="T4" fmla="*/ 173 w 173"/>
                <a:gd name="T5" fmla="*/ 172 h 172"/>
                <a:gd name="T6" fmla="*/ 90 w 173"/>
                <a:gd name="T7" fmla="*/ 172 h 172"/>
                <a:gd name="T8" fmla="*/ 0 w 173"/>
                <a:gd name="T9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2">
                  <a:moveTo>
                    <a:pt x="0" y="8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2" y="7"/>
                    <a:pt x="166" y="80"/>
                    <a:pt x="173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4" y="126"/>
                    <a:pt x="47" y="88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2" name="Vrije vorm 8">
              <a:extLst>
                <a:ext uri="{FF2B5EF4-FFF2-40B4-BE49-F238E27FC236}">
                  <a16:creationId xmlns:a16="http://schemas.microsoft.com/office/drawing/2014/main" id="{ADBD0F45-41D0-4808-9E29-70A3C395B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2870200"/>
              <a:ext cx="515938" cy="515938"/>
            </a:xfrm>
            <a:custGeom>
              <a:avLst/>
              <a:gdLst>
                <a:gd name="T0" fmla="*/ 82 w 172"/>
                <a:gd name="T1" fmla="*/ 172 h 172"/>
                <a:gd name="T2" fmla="*/ 0 w 172"/>
                <a:gd name="T3" fmla="*/ 172 h 172"/>
                <a:gd name="T4" fmla="*/ 172 w 172"/>
                <a:gd name="T5" fmla="*/ 0 h 172"/>
                <a:gd name="T6" fmla="*/ 172 w 172"/>
                <a:gd name="T7" fmla="*/ 82 h 172"/>
                <a:gd name="T8" fmla="*/ 82 w 172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2">
                  <a:moveTo>
                    <a:pt x="82" y="172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6" y="80"/>
                    <a:pt x="80" y="7"/>
                    <a:pt x="172" y="0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25" y="88"/>
                    <a:pt x="88" y="126"/>
                    <a:pt x="82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24" name="Ovaal 23">
            <a:extLst>
              <a:ext uri="{FF2B5EF4-FFF2-40B4-BE49-F238E27FC236}">
                <a16:creationId xmlns:a16="http://schemas.microsoft.com/office/drawing/2014/main" id="{D570AF8D-5346-44BD-82DE-4E39FE280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221" y="2147002"/>
            <a:ext cx="1052680" cy="10526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32050594-ED75-4BD6-9F30-3FF422F2D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8098" y="2147002"/>
            <a:ext cx="1052680" cy="10526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48342780-6568-4E96-8C62-B4B262CB8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221" y="4576001"/>
            <a:ext cx="1052680" cy="10526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42195816-E0EF-4C06-9319-FA2742100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8099" y="4576001"/>
            <a:ext cx="1052680" cy="1052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grpSp>
        <p:nvGrpSpPr>
          <p:cNvPr id="36" name="Groep 35">
            <a:extLst>
              <a:ext uri="{FF2B5EF4-FFF2-40B4-BE49-F238E27FC236}">
                <a16:creationId xmlns:a16="http://schemas.microsoft.com/office/drawing/2014/main" id="{CF8A7EC5-3DC6-491A-B43F-24CA6DEFB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1346" y="2147002"/>
            <a:ext cx="10279336" cy="3481679"/>
            <a:chOff x="1278182" y="2147002"/>
            <a:chExt cx="10279336" cy="3481679"/>
          </a:xfrm>
        </p:grpSpPr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17632067-409A-4C6C-9C61-655CF362D017}"/>
                </a:ext>
              </a:extLst>
            </p:cNvPr>
            <p:cNvGrpSpPr/>
            <p:nvPr/>
          </p:nvGrpSpPr>
          <p:grpSpPr>
            <a:xfrm>
              <a:off x="8324290" y="2147002"/>
              <a:ext cx="3233228" cy="1066786"/>
              <a:chOff x="8209472" y="2043791"/>
              <a:chExt cx="3233228" cy="1066786"/>
            </a:xfrm>
          </p:grpSpPr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1BF6ABAB-99E8-47DB-B0E7-7897C92C3938}"/>
                  </a:ext>
                </a:extLst>
              </p:cNvPr>
              <p:cNvSpPr txBox="1"/>
              <p:nvPr/>
            </p:nvSpPr>
            <p:spPr>
              <a:xfrm>
                <a:off x="8209472" y="2371913"/>
                <a:ext cx="323322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 rtl="0">
                  <a:buFont typeface="Arial" panose="020B0604020202020204" pitchFamily="34" charset="0"/>
                  <a:buChar char="•"/>
                </a:pPr>
                <a:r>
                  <a:rPr lang="nl-NL" sz="1600" dirty="0"/>
                  <a:t>Landelijke/Internationale experts</a:t>
                </a:r>
              </a:p>
              <a:p>
                <a:pPr marL="285750" indent="-285750" rtl="0">
                  <a:buFont typeface="Arial" panose="020B0604020202020204" pitchFamily="34" charset="0"/>
                  <a:buChar char="•"/>
                </a:pPr>
                <a:r>
                  <a:rPr lang="nl-NL" sz="1600" dirty="0"/>
                  <a:t>Regionale (mkb) expert-bedrijven</a:t>
                </a:r>
              </a:p>
              <a:p>
                <a:pPr marL="285750" indent="-285750" rtl="0">
                  <a:buFont typeface="Arial" panose="020B0604020202020204" pitchFamily="34" charset="0"/>
                  <a:buChar char="•"/>
                </a:pPr>
                <a:endParaRPr lang="nl-NL" sz="1600" dirty="0"/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1A8B7CBA-912D-4B48-A3A6-8510F1ACEF46}"/>
                  </a:ext>
                </a:extLst>
              </p:cNvPr>
              <p:cNvSpPr txBox="1"/>
              <p:nvPr/>
            </p:nvSpPr>
            <p:spPr>
              <a:xfrm>
                <a:off x="8209472" y="2043791"/>
                <a:ext cx="32332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nl-NL" b="1" dirty="0"/>
                  <a:t>IT-EXPERTS</a:t>
                </a:r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D704045F-06DF-4855-BAA9-72DBCFFEC77E}"/>
                </a:ext>
              </a:extLst>
            </p:cNvPr>
            <p:cNvGrpSpPr/>
            <p:nvPr/>
          </p:nvGrpSpPr>
          <p:grpSpPr>
            <a:xfrm>
              <a:off x="8324290" y="4315674"/>
              <a:ext cx="3233228" cy="1313007"/>
              <a:chOff x="8324290" y="4315674"/>
              <a:chExt cx="3233228" cy="1313007"/>
            </a:xfrm>
          </p:grpSpPr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C843676A-60C6-4359-9F0F-B8AE0300D43B}"/>
                  </a:ext>
                </a:extLst>
              </p:cNvPr>
              <p:cNvSpPr txBox="1"/>
              <p:nvPr/>
            </p:nvSpPr>
            <p:spPr>
              <a:xfrm>
                <a:off x="8324290" y="4315674"/>
                <a:ext cx="323322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 rtl="0">
                  <a:buFont typeface="Arial" panose="020B0604020202020204" pitchFamily="34" charset="0"/>
                  <a:buChar char="•"/>
                </a:pPr>
                <a:r>
                  <a:rPr lang="nl-NL" sz="1600" dirty="0"/>
                  <a:t>EZK</a:t>
                </a:r>
              </a:p>
              <a:p>
                <a:pPr marL="285750" indent="-285750" rtl="0">
                  <a:buFont typeface="Arial" panose="020B0604020202020204" pitchFamily="34" charset="0"/>
                  <a:buChar char="•"/>
                </a:pPr>
                <a:r>
                  <a:rPr lang="nl-NL" sz="1600" dirty="0"/>
                  <a:t>Provincies</a:t>
                </a:r>
              </a:p>
              <a:p>
                <a:pPr marL="285750" indent="-285750" rtl="0">
                  <a:buFont typeface="Arial" panose="020B0604020202020204" pitchFamily="34" charset="0"/>
                  <a:buChar char="•"/>
                </a:pPr>
                <a:r>
                  <a:rPr lang="nl-NL" sz="1600" dirty="0"/>
                  <a:t>Gemeentes</a:t>
                </a:r>
              </a:p>
            </p:txBody>
          </p: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22B1BDB2-A577-4B8C-86DE-9B1FA359B37E}"/>
                  </a:ext>
                </a:extLst>
              </p:cNvPr>
              <p:cNvSpPr txBox="1"/>
              <p:nvPr/>
            </p:nvSpPr>
            <p:spPr>
              <a:xfrm>
                <a:off x="8324290" y="5351682"/>
                <a:ext cx="32332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nl-NL" b="1" dirty="0"/>
                  <a:t>OVERHEDEN</a:t>
                </a:r>
              </a:p>
            </p:txBody>
          </p:sp>
        </p:grpSp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A044F10B-8F3E-4EA6-8911-9BACF6193C46}"/>
                </a:ext>
              </a:extLst>
            </p:cNvPr>
            <p:cNvGrpSpPr/>
            <p:nvPr/>
          </p:nvGrpSpPr>
          <p:grpSpPr>
            <a:xfrm>
              <a:off x="2422002" y="2147002"/>
              <a:ext cx="1599380" cy="1313007"/>
              <a:chOff x="9843320" y="2043791"/>
              <a:chExt cx="1599380" cy="1313007"/>
            </a:xfrm>
          </p:grpSpPr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5E98DE8D-D741-4A2E-A595-F7320F8BE839}"/>
                  </a:ext>
                </a:extLst>
              </p:cNvPr>
              <p:cNvSpPr txBox="1"/>
              <p:nvPr/>
            </p:nvSpPr>
            <p:spPr>
              <a:xfrm>
                <a:off x="9843320" y="2371913"/>
                <a:ext cx="1599379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 rtl="0">
                  <a:buFont typeface="Arial" panose="020B0604020202020204" pitchFamily="34" charset="0"/>
                  <a:buChar char="•"/>
                </a:pPr>
                <a:r>
                  <a:rPr lang="nl-NL" sz="1600" dirty="0"/>
                  <a:t>Mbo’s</a:t>
                </a:r>
              </a:p>
              <a:p>
                <a:pPr marL="285750" indent="-285750" rtl="0">
                  <a:buFont typeface="Arial" panose="020B0604020202020204" pitchFamily="34" charset="0"/>
                  <a:buChar char="•"/>
                </a:pPr>
                <a:r>
                  <a:rPr lang="nl-NL" sz="1600" dirty="0"/>
                  <a:t>Hogescholen</a:t>
                </a:r>
              </a:p>
              <a:p>
                <a:pPr marL="285750" indent="-285750" rtl="0">
                  <a:buFont typeface="Arial" panose="020B0604020202020204" pitchFamily="34" charset="0"/>
                  <a:buChar char="•"/>
                </a:pPr>
                <a:r>
                  <a:rPr lang="nl-NL" sz="1600" dirty="0"/>
                  <a:t>Universiteiten</a:t>
                </a:r>
              </a:p>
              <a:p>
                <a:pPr marL="285750" indent="-285750" rtl="0">
                  <a:buFont typeface="Arial" panose="020B0604020202020204" pitchFamily="34" charset="0"/>
                  <a:buChar char="•"/>
                </a:pPr>
                <a:r>
                  <a:rPr lang="nl-NL" sz="1600" dirty="0"/>
                  <a:t>Onderzoek </a:t>
                </a:r>
              </a:p>
            </p:txBody>
          </p: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AEE0DDEB-94B0-4768-9871-27F6BE297153}"/>
                  </a:ext>
                </a:extLst>
              </p:cNvPr>
              <p:cNvSpPr txBox="1"/>
              <p:nvPr/>
            </p:nvSpPr>
            <p:spPr>
              <a:xfrm>
                <a:off x="9843320" y="2043791"/>
                <a:ext cx="159938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nl-NL" b="1" dirty="0"/>
                  <a:t>ONDERWIJS</a:t>
                </a:r>
              </a:p>
            </p:txBody>
          </p:sp>
        </p:grpSp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37CFE83A-7B9A-4948-8C8F-A20544A4E3F8}"/>
                </a:ext>
              </a:extLst>
            </p:cNvPr>
            <p:cNvGrpSpPr/>
            <p:nvPr/>
          </p:nvGrpSpPr>
          <p:grpSpPr>
            <a:xfrm>
              <a:off x="1278182" y="4315674"/>
              <a:ext cx="2743200" cy="1313007"/>
              <a:chOff x="8814318" y="4315674"/>
              <a:chExt cx="2743200" cy="1313007"/>
            </a:xfrm>
          </p:grpSpPr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F0163476-7C3B-4403-BCBE-6E2197D4AF48}"/>
                  </a:ext>
                </a:extLst>
              </p:cNvPr>
              <p:cNvSpPr txBox="1"/>
              <p:nvPr/>
            </p:nvSpPr>
            <p:spPr>
              <a:xfrm>
                <a:off x="8860858" y="4315674"/>
                <a:ext cx="2696659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 rtl="0">
                  <a:buFont typeface="Arial" panose="020B0604020202020204" pitchFamily="34" charset="0"/>
                  <a:buChar char="•"/>
                </a:pPr>
                <a:r>
                  <a:rPr lang="nl-NL" sz="1600" dirty="0"/>
                  <a:t>Mkb’ers</a:t>
                </a:r>
              </a:p>
              <a:p>
                <a:pPr marL="285750" indent="-285750" rtl="0">
                  <a:buFont typeface="Arial" panose="020B0604020202020204" pitchFamily="34" charset="0"/>
                  <a:buChar char="•"/>
                </a:pPr>
                <a:r>
                  <a:rPr lang="nl-NL" sz="1600" dirty="0"/>
                  <a:t>Landelijke intermediairs mkb</a:t>
                </a:r>
              </a:p>
              <a:p>
                <a:pPr marL="285750" indent="-285750" rtl="0">
                  <a:buFont typeface="Arial" panose="020B0604020202020204" pitchFamily="34" charset="0"/>
                  <a:buChar char="•"/>
                </a:pPr>
                <a:r>
                  <a:rPr lang="nl-NL" sz="1600" dirty="0"/>
                  <a:t>Regionale intermediairs mkb</a:t>
                </a:r>
              </a:p>
              <a:p>
                <a:pPr marL="285750" indent="-285750" rtl="0">
                  <a:buFont typeface="Arial" panose="020B0604020202020204" pitchFamily="34" charset="0"/>
                  <a:buChar char="•"/>
                </a:pPr>
                <a:r>
                  <a:rPr lang="nl-NL" sz="1600" dirty="0"/>
                  <a:t>Rabobank</a:t>
                </a:r>
              </a:p>
            </p:txBody>
          </p: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3CC98909-5ABB-4A3D-BC52-5BB105E69483}"/>
                  </a:ext>
                </a:extLst>
              </p:cNvPr>
              <p:cNvSpPr txBox="1"/>
              <p:nvPr/>
            </p:nvSpPr>
            <p:spPr>
              <a:xfrm>
                <a:off x="8814318" y="5351682"/>
                <a:ext cx="27432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nl-NL" b="1" dirty="0"/>
                  <a:t>BEDRIJFSLEVEN</a:t>
                </a:r>
              </a:p>
            </p:txBody>
          </p:sp>
        </p:grpSp>
      </p:grpSp>
      <p:grpSp>
        <p:nvGrpSpPr>
          <p:cNvPr id="84" name="Groep 83" descr="Deze afbeelding bevat twee pijlen in een cirkel, die een proces uitbeelden. ">
            <a:extLst>
              <a:ext uri="{FF2B5EF4-FFF2-40B4-BE49-F238E27FC236}">
                <a16:creationId xmlns:a16="http://schemas.microsoft.com/office/drawing/2014/main" id="{14DA0634-ECCE-4CF7-85D2-FEC8036445AF}"/>
              </a:ext>
            </a:extLst>
          </p:cNvPr>
          <p:cNvGrpSpPr/>
          <p:nvPr/>
        </p:nvGrpSpPr>
        <p:grpSpPr>
          <a:xfrm>
            <a:off x="5676900" y="3561872"/>
            <a:ext cx="838200" cy="651940"/>
            <a:chOff x="1474788" y="828675"/>
            <a:chExt cx="285750" cy="22225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5" name="Vrije vorm 1682">
              <a:extLst>
                <a:ext uri="{FF2B5EF4-FFF2-40B4-BE49-F238E27FC236}">
                  <a16:creationId xmlns:a16="http://schemas.microsoft.com/office/drawing/2014/main" id="{AC2A946F-ADD8-48D4-A56D-8ED1970BD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288" y="912813"/>
              <a:ext cx="222250" cy="138113"/>
            </a:xfrm>
            <a:custGeom>
              <a:avLst/>
              <a:gdLst>
                <a:gd name="T0" fmla="*/ 482 w 559"/>
                <a:gd name="T1" fmla="*/ 11 h 348"/>
                <a:gd name="T2" fmla="*/ 474 w 559"/>
                <a:gd name="T3" fmla="*/ 3 h 348"/>
                <a:gd name="T4" fmla="*/ 464 w 559"/>
                <a:gd name="T5" fmla="*/ 0 h 348"/>
                <a:gd name="T6" fmla="*/ 452 w 559"/>
                <a:gd name="T7" fmla="*/ 2 h 348"/>
                <a:gd name="T8" fmla="*/ 443 w 559"/>
                <a:gd name="T9" fmla="*/ 7 h 348"/>
                <a:gd name="T10" fmla="*/ 344 w 559"/>
                <a:gd name="T11" fmla="*/ 128 h 348"/>
                <a:gd name="T12" fmla="*/ 342 w 559"/>
                <a:gd name="T13" fmla="*/ 136 h 348"/>
                <a:gd name="T14" fmla="*/ 342 w 559"/>
                <a:gd name="T15" fmla="*/ 145 h 348"/>
                <a:gd name="T16" fmla="*/ 346 w 559"/>
                <a:gd name="T17" fmla="*/ 154 h 348"/>
                <a:gd name="T18" fmla="*/ 354 w 559"/>
                <a:gd name="T19" fmla="*/ 160 h 348"/>
                <a:gd name="T20" fmla="*/ 363 w 559"/>
                <a:gd name="T21" fmla="*/ 163 h 348"/>
                <a:gd name="T22" fmla="*/ 371 w 559"/>
                <a:gd name="T23" fmla="*/ 162 h 348"/>
                <a:gd name="T24" fmla="*/ 380 w 559"/>
                <a:gd name="T25" fmla="*/ 157 h 348"/>
                <a:gd name="T26" fmla="*/ 440 w 559"/>
                <a:gd name="T27" fmla="*/ 87 h 348"/>
                <a:gd name="T28" fmla="*/ 434 w 559"/>
                <a:gd name="T29" fmla="*/ 122 h 348"/>
                <a:gd name="T30" fmla="*/ 422 w 559"/>
                <a:gd name="T31" fmla="*/ 156 h 348"/>
                <a:gd name="T32" fmla="*/ 406 w 559"/>
                <a:gd name="T33" fmla="*/ 188 h 348"/>
                <a:gd name="T34" fmla="*/ 384 w 559"/>
                <a:gd name="T35" fmla="*/ 217 h 348"/>
                <a:gd name="T36" fmla="*/ 357 w 559"/>
                <a:gd name="T37" fmla="*/ 244 h 348"/>
                <a:gd name="T38" fmla="*/ 327 w 559"/>
                <a:gd name="T39" fmla="*/ 266 h 348"/>
                <a:gd name="T40" fmla="*/ 294 w 559"/>
                <a:gd name="T41" fmla="*/ 283 h 348"/>
                <a:gd name="T42" fmla="*/ 259 w 559"/>
                <a:gd name="T43" fmla="*/ 294 h 348"/>
                <a:gd name="T44" fmla="*/ 229 w 559"/>
                <a:gd name="T45" fmla="*/ 300 h 348"/>
                <a:gd name="T46" fmla="*/ 199 w 559"/>
                <a:gd name="T47" fmla="*/ 301 h 348"/>
                <a:gd name="T48" fmla="*/ 170 w 559"/>
                <a:gd name="T49" fmla="*/ 299 h 348"/>
                <a:gd name="T50" fmla="*/ 142 w 559"/>
                <a:gd name="T51" fmla="*/ 293 h 348"/>
                <a:gd name="T52" fmla="*/ 114 w 559"/>
                <a:gd name="T53" fmla="*/ 283 h 348"/>
                <a:gd name="T54" fmla="*/ 89 w 559"/>
                <a:gd name="T55" fmla="*/ 270 h 348"/>
                <a:gd name="T56" fmla="*/ 64 w 559"/>
                <a:gd name="T57" fmla="*/ 254 h 348"/>
                <a:gd name="T58" fmla="*/ 41 w 559"/>
                <a:gd name="T59" fmla="*/ 234 h 348"/>
                <a:gd name="T60" fmla="*/ 33 w 559"/>
                <a:gd name="T61" fmla="*/ 229 h 348"/>
                <a:gd name="T62" fmla="*/ 25 w 559"/>
                <a:gd name="T63" fmla="*/ 227 h 348"/>
                <a:gd name="T64" fmla="*/ 16 w 559"/>
                <a:gd name="T65" fmla="*/ 229 h 348"/>
                <a:gd name="T66" fmla="*/ 7 w 559"/>
                <a:gd name="T67" fmla="*/ 234 h 348"/>
                <a:gd name="T68" fmla="*/ 3 w 559"/>
                <a:gd name="T69" fmla="*/ 241 h 348"/>
                <a:gd name="T70" fmla="*/ 0 w 559"/>
                <a:gd name="T71" fmla="*/ 251 h 348"/>
                <a:gd name="T72" fmla="*/ 3 w 559"/>
                <a:gd name="T73" fmla="*/ 260 h 348"/>
                <a:gd name="T74" fmla="*/ 8 w 559"/>
                <a:gd name="T75" fmla="*/ 269 h 348"/>
                <a:gd name="T76" fmla="*/ 28 w 559"/>
                <a:gd name="T77" fmla="*/ 287 h 348"/>
                <a:gd name="T78" fmla="*/ 51 w 559"/>
                <a:gd name="T79" fmla="*/ 303 h 348"/>
                <a:gd name="T80" fmla="*/ 74 w 559"/>
                <a:gd name="T81" fmla="*/ 318 h 348"/>
                <a:gd name="T82" fmla="*/ 99 w 559"/>
                <a:gd name="T83" fmla="*/ 329 h 348"/>
                <a:gd name="T84" fmla="*/ 124 w 559"/>
                <a:gd name="T85" fmla="*/ 337 h 348"/>
                <a:gd name="T86" fmla="*/ 151 w 559"/>
                <a:gd name="T87" fmla="*/ 344 h 348"/>
                <a:gd name="T88" fmla="*/ 177 w 559"/>
                <a:gd name="T89" fmla="*/ 347 h 348"/>
                <a:gd name="T90" fmla="*/ 205 w 559"/>
                <a:gd name="T91" fmla="*/ 348 h 348"/>
                <a:gd name="T92" fmla="*/ 237 w 559"/>
                <a:gd name="T93" fmla="*/ 347 h 348"/>
                <a:gd name="T94" fmla="*/ 270 w 559"/>
                <a:gd name="T95" fmla="*/ 342 h 348"/>
                <a:gd name="T96" fmla="*/ 311 w 559"/>
                <a:gd name="T97" fmla="*/ 329 h 348"/>
                <a:gd name="T98" fmla="*/ 348 w 559"/>
                <a:gd name="T99" fmla="*/ 310 h 348"/>
                <a:gd name="T100" fmla="*/ 382 w 559"/>
                <a:gd name="T101" fmla="*/ 286 h 348"/>
                <a:gd name="T102" fmla="*/ 413 w 559"/>
                <a:gd name="T103" fmla="*/ 257 h 348"/>
                <a:gd name="T104" fmla="*/ 439 w 559"/>
                <a:gd name="T105" fmla="*/ 224 h 348"/>
                <a:gd name="T106" fmla="*/ 460 w 559"/>
                <a:gd name="T107" fmla="*/ 188 h 348"/>
                <a:gd name="T108" fmla="*/ 475 w 559"/>
                <a:gd name="T109" fmla="*/ 150 h 348"/>
                <a:gd name="T110" fmla="*/ 485 w 559"/>
                <a:gd name="T111" fmla="*/ 110 h 348"/>
                <a:gd name="T112" fmla="*/ 518 w 559"/>
                <a:gd name="T113" fmla="*/ 163 h 348"/>
                <a:gd name="T114" fmla="*/ 529 w 559"/>
                <a:gd name="T115" fmla="*/ 168 h 348"/>
                <a:gd name="T116" fmla="*/ 541 w 559"/>
                <a:gd name="T117" fmla="*/ 168 h 348"/>
                <a:gd name="T118" fmla="*/ 551 w 559"/>
                <a:gd name="T119" fmla="*/ 164 h 348"/>
                <a:gd name="T120" fmla="*/ 557 w 559"/>
                <a:gd name="T121" fmla="*/ 156 h 348"/>
                <a:gd name="T122" fmla="*/ 559 w 559"/>
                <a:gd name="T123" fmla="*/ 147 h 348"/>
                <a:gd name="T124" fmla="*/ 558 w 559"/>
                <a:gd name="T125" fmla="*/ 13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9" h="348">
                  <a:moveTo>
                    <a:pt x="556" y="133"/>
                  </a:moveTo>
                  <a:lnTo>
                    <a:pt x="482" y="11"/>
                  </a:lnTo>
                  <a:lnTo>
                    <a:pt x="478" y="6"/>
                  </a:lnTo>
                  <a:lnTo>
                    <a:pt x="474" y="3"/>
                  </a:lnTo>
                  <a:lnTo>
                    <a:pt x="470" y="1"/>
                  </a:lnTo>
                  <a:lnTo>
                    <a:pt x="464" y="0"/>
                  </a:lnTo>
                  <a:lnTo>
                    <a:pt x="458" y="0"/>
                  </a:lnTo>
                  <a:lnTo>
                    <a:pt x="452" y="2"/>
                  </a:lnTo>
                  <a:lnTo>
                    <a:pt x="448" y="4"/>
                  </a:lnTo>
                  <a:lnTo>
                    <a:pt x="443" y="7"/>
                  </a:lnTo>
                  <a:lnTo>
                    <a:pt x="346" y="123"/>
                  </a:lnTo>
                  <a:lnTo>
                    <a:pt x="344" y="128"/>
                  </a:lnTo>
                  <a:lnTo>
                    <a:pt x="342" y="132"/>
                  </a:lnTo>
                  <a:lnTo>
                    <a:pt x="342" y="136"/>
                  </a:lnTo>
                  <a:lnTo>
                    <a:pt x="342" y="141"/>
                  </a:lnTo>
                  <a:lnTo>
                    <a:pt x="342" y="145"/>
                  </a:lnTo>
                  <a:lnTo>
                    <a:pt x="344" y="150"/>
                  </a:lnTo>
                  <a:lnTo>
                    <a:pt x="346" y="154"/>
                  </a:lnTo>
                  <a:lnTo>
                    <a:pt x="349" y="157"/>
                  </a:lnTo>
                  <a:lnTo>
                    <a:pt x="354" y="160"/>
                  </a:lnTo>
                  <a:lnTo>
                    <a:pt x="358" y="162"/>
                  </a:lnTo>
                  <a:lnTo>
                    <a:pt x="363" y="163"/>
                  </a:lnTo>
                  <a:lnTo>
                    <a:pt x="367" y="163"/>
                  </a:lnTo>
                  <a:lnTo>
                    <a:pt x="371" y="162"/>
                  </a:lnTo>
                  <a:lnTo>
                    <a:pt x="376" y="161"/>
                  </a:lnTo>
                  <a:lnTo>
                    <a:pt x="380" y="157"/>
                  </a:lnTo>
                  <a:lnTo>
                    <a:pt x="384" y="155"/>
                  </a:lnTo>
                  <a:lnTo>
                    <a:pt x="440" y="87"/>
                  </a:lnTo>
                  <a:lnTo>
                    <a:pt x="438" y="104"/>
                  </a:lnTo>
                  <a:lnTo>
                    <a:pt x="434" y="122"/>
                  </a:lnTo>
                  <a:lnTo>
                    <a:pt x="429" y="139"/>
                  </a:lnTo>
                  <a:lnTo>
                    <a:pt x="422" y="156"/>
                  </a:lnTo>
                  <a:lnTo>
                    <a:pt x="414" y="173"/>
                  </a:lnTo>
                  <a:lnTo>
                    <a:pt x="406" y="188"/>
                  </a:lnTo>
                  <a:lnTo>
                    <a:pt x="395" y="204"/>
                  </a:lnTo>
                  <a:lnTo>
                    <a:pt x="384" y="217"/>
                  </a:lnTo>
                  <a:lnTo>
                    <a:pt x="371" y="231"/>
                  </a:lnTo>
                  <a:lnTo>
                    <a:pt x="357" y="244"/>
                  </a:lnTo>
                  <a:lnTo>
                    <a:pt x="343" y="256"/>
                  </a:lnTo>
                  <a:lnTo>
                    <a:pt x="327" y="266"/>
                  </a:lnTo>
                  <a:lnTo>
                    <a:pt x="312" y="274"/>
                  </a:lnTo>
                  <a:lnTo>
                    <a:pt x="294" y="283"/>
                  </a:lnTo>
                  <a:lnTo>
                    <a:pt x="276" y="290"/>
                  </a:lnTo>
                  <a:lnTo>
                    <a:pt x="259" y="294"/>
                  </a:lnTo>
                  <a:lnTo>
                    <a:pt x="243" y="298"/>
                  </a:lnTo>
                  <a:lnTo>
                    <a:pt x="229" y="300"/>
                  </a:lnTo>
                  <a:lnTo>
                    <a:pt x="215" y="301"/>
                  </a:lnTo>
                  <a:lnTo>
                    <a:pt x="199" y="301"/>
                  </a:lnTo>
                  <a:lnTo>
                    <a:pt x="185" y="301"/>
                  </a:lnTo>
                  <a:lnTo>
                    <a:pt x="170" y="299"/>
                  </a:lnTo>
                  <a:lnTo>
                    <a:pt x="156" y="297"/>
                  </a:lnTo>
                  <a:lnTo>
                    <a:pt x="142" y="293"/>
                  </a:lnTo>
                  <a:lnTo>
                    <a:pt x="128" y="289"/>
                  </a:lnTo>
                  <a:lnTo>
                    <a:pt x="114" y="283"/>
                  </a:lnTo>
                  <a:lnTo>
                    <a:pt x="101" y="278"/>
                  </a:lnTo>
                  <a:lnTo>
                    <a:pt x="89" y="270"/>
                  </a:lnTo>
                  <a:lnTo>
                    <a:pt x="75" y="262"/>
                  </a:lnTo>
                  <a:lnTo>
                    <a:pt x="64" y="254"/>
                  </a:lnTo>
                  <a:lnTo>
                    <a:pt x="52" y="245"/>
                  </a:lnTo>
                  <a:lnTo>
                    <a:pt x="41" y="234"/>
                  </a:lnTo>
                  <a:lnTo>
                    <a:pt x="38" y="231"/>
                  </a:lnTo>
                  <a:lnTo>
                    <a:pt x="33" y="229"/>
                  </a:lnTo>
                  <a:lnTo>
                    <a:pt x="29" y="228"/>
                  </a:lnTo>
                  <a:lnTo>
                    <a:pt x="25" y="227"/>
                  </a:lnTo>
                  <a:lnTo>
                    <a:pt x="20" y="228"/>
                  </a:lnTo>
                  <a:lnTo>
                    <a:pt x="16" y="229"/>
                  </a:lnTo>
                  <a:lnTo>
                    <a:pt x="11" y="231"/>
                  </a:lnTo>
                  <a:lnTo>
                    <a:pt x="7" y="234"/>
                  </a:lnTo>
                  <a:lnTo>
                    <a:pt x="5" y="238"/>
                  </a:lnTo>
                  <a:lnTo>
                    <a:pt x="3" y="241"/>
                  </a:lnTo>
                  <a:lnTo>
                    <a:pt x="1" y="247"/>
                  </a:lnTo>
                  <a:lnTo>
                    <a:pt x="0" y="251"/>
                  </a:lnTo>
                  <a:lnTo>
                    <a:pt x="1" y="256"/>
                  </a:lnTo>
                  <a:lnTo>
                    <a:pt x="3" y="260"/>
                  </a:lnTo>
                  <a:lnTo>
                    <a:pt x="5" y="265"/>
                  </a:lnTo>
                  <a:lnTo>
                    <a:pt x="8" y="269"/>
                  </a:lnTo>
                  <a:lnTo>
                    <a:pt x="18" y="278"/>
                  </a:lnTo>
                  <a:lnTo>
                    <a:pt x="28" y="287"/>
                  </a:lnTo>
                  <a:lnTo>
                    <a:pt x="39" y="295"/>
                  </a:lnTo>
                  <a:lnTo>
                    <a:pt x="51" y="303"/>
                  </a:lnTo>
                  <a:lnTo>
                    <a:pt x="62" y="311"/>
                  </a:lnTo>
                  <a:lnTo>
                    <a:pt x="74" y="318"/>
                  </a:lnTo>
                  <a:lnTo>
                    <a:pt x="86" y="323"/>
                  </a:lnTo>
                  <a:lnTo>
                    <a:pt x="99" y="329"/>
                  </a:lnTo>
                  <a:lnTo>
                    <a:pt x="112" y="333"/>
                  </a:lnTo>
                  <a:lnTo>
                    <a:pt x="124" y="337"/>
                  </a:lnTo>
                  <a:lnTo>
                    <a:pt x="137" y="341"/>
                  </a:lnTo>
                  <a:lnTo>
                    <a:pt x="151" y="344"/>
                  </a:lnTo>
                  <a:lnTo>
                    <a:pt x="164" y="346"/>
                  </a:lnTo>
                  <a:lnTo>
                    <a:pt x="177" y="347"/>
                  </a:lnTo>
                  <a:lnTo>
                    <a:pt x="190" y="348"/>
                  </a:lnTo>
                  <a:lnTo>
                    <a:pt x="205" y="348"/>
                  </a:lnTo>
                  <a:lnTo>
                    <a:pt x="220" y="348"/>
                  </a:lnTo>
                  <a:lnTo>
                    <a:pt x="237" y="347"/>
                  </a:lnTo>
                  <a:lnTo>
                    <a:pt x="253" y="345"/>
                  </a:lnTo>
                  <a:lnTo>
                    <a:pt x="270" y="342"/>
                  </a:lnTo>
                  <a:lnTo>
                    <a:pt x="291" y="336"/>
                  </a:lnTo>
                  <a:lnTo>
                    <a:pt x="311" y="329"/>
                  </a:lnTo>
                  <a:lnTo>
                    <a:pt x="329" y="320"/>
                  </a:lnTo>
                  <a:lnTo>
                    <a:pt x="348" y="310"/>
                  </a:lnTo>
                  <a:lnTo>
                    <a:pt x="366" y="298"/>
                  </a:lnTo>
                  <a:lnTo>
                    <a:pt x="382" y="286"/>
                  </a:lnTo>
                  <a:lnTo>
                    <a:pt x="398" y="271"/>
                  </a:lnTo>
                  <a:lnTo>
                    <a:pt x="413" y="257"/>
                  </a:lnTo>
                  <a:lnTo>
                    <a:pt x="427" y="240"/>
                  </a:lnTo>
                  <a:lnTo>
                    <a:pt x="439" y="224"/>
                  </a:lnTo>
                  <a:lnTo>
                    <a:pt x="450" y="206"/>
                  </a:lnTo>
                  <a:lnTo>
                    <a:pt x="460" y="188"/>
                  </a:lnTo>
                  <a:lnTo>
                    <a:pt x="469" y="170"/>
                  </a:lnTo>
                  <a:lnTo>
                    <a:pt x="475" y="150"/>
                  </a:lnTo>
                  <a:lnTo>
                    <a:pt x="482" y="131"/>
                  </a:lnTo>
                  <a:lnTo>
                    <a:pt x="485" y="110"/>
                  </a:lnTo>
                  <a:lnTo>
                    <a:pt x="514" y="159"/>
                  </a:lnTo>
                  <a:lnTo>
                    <a:pt x="518" y="163"/>
                  </a:lnTo>
                  <a:lnTo>
                    <a:pt x="523" y="166"/>
                  </a:lnTo>
                  <a:lnTo>
                    <a:pt x="529" y="168"/>
                  </a:lnTo>
                  <a:lnTo>
                    <a:pt x="535" y="170"/>
                  </a:lnTo>
                  <a:lnTo>
                    <a:pt x="541" y="168"/>
                  </a:lnTo>
                  <a:lnTo>
                    <a:pt x="547" y="166"/>
                  </a:lnTo>
                  <a:lnTo>
                    <a:pt x="551" y="164"/>
                  </a:lnTo>
                  <a:lnTo>
                    <a:pt x="555" y="160"/>
                  </a:lnTo>
                  <a:lnTo>
                    <a:pt x="557" y="156"/>
                  </a:lnTo>
                  <a:lnTo>
                    <a:pt x="558" y="152"/>
                  </a:lnTo>
                  <a:lnTo>
                    <a:pt x="559" y="147"/>
                  </a:lnTo>
                  <a:lnTo>
                    <a:pt x="559" y="142"/>
                  </a:lnTo>
                  <a:lnTo>
                    <a:pt x="558" y="138"/>
                  </a:lnTo>
                  <a:lnTo>
                    <a:pt x="556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6" name="Vrije vorm 1683">
              <a:extLst>
                <a:ext uri="{FF2B5EF4-FFF2-40B4-BE49-F238E27FC236}">
                  <a16:creationId xmlns:a16="http://schemas.microsoft.com/office/drawing/2014/main" id="{0B7A1438-DF2D-4224-BF82-C687BA59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788" y="828675"/>
              <a:ext cx="230188" cy="150813"/>
            </a:xfrm>
            <a:custGeom>
              <a:avLst/>
              <a:gdLst>
                <a:gd name="T0" fmla="*/ 212 w 581"/>
                <a:gd name="T1" fmla="*/ 217 h 379"/>
                <a:gd name="T2" fmla="*/ 198 w 581"/>
                <a:gd name="T3" fmla="*/ 217 h 379"/>
                <a:gd name="T4" fmla="*/ 187 w 581"/>
                <a:gd name="T5" fmla="*/ 226 h 379"/>
                <a:gd name="T6" fmla="*/ 124 w 581"/>
                <a:gd name="T7" fmla="*/ 267 h 379"/>
                <a:gd name="T8" fmla="*/ 135 w 581"/>
                <a:gd name="T9" fmla="*/ 216 h 379"/>
                <a:gd name="T10" fmla="*/ 157 w 581"/>
                <a:gd name="T11" fmla="*/ 167 h 379"/>
                <a:gd name="T12" fmla="*/ 178 w 581"/>
                <a:gd name="T13" fmla="*/ 138 h 379"/>
                <a:gd name="T14" fmla="*/ 203 w 581"/>
                <a:gd name="T15" fmla="*/ 110 h 379"/>
                <a:gd name="T16" fmla="*/ 233 w 581"/>
                <a:gd name="T17" fmla="*/ 88 h 379"/>
                <a:gd name="T18" fmla="*/ 265 w 581"/>
                <a:gd name="T19" fmla="*/ 70 h 379"/>
                <a:gd name="T20" fmla="*/ 299 w 581"/>
                <a:gd name="T21" fmla="*/ 57 h 379"/>
                <a:gd name="T22" fmla="*/ 343 w 581"/>
                <a:gd name="T23" fmla="*/ 49 h 379"/>
                <a:gd name="T24" fmla="*/ 390 w 581"/>
                <a:gd name="T25" fmla="*/ 49 h 379"/>
                <a:gd name="T26" fmla="*/ 435 w 581"/>
                <a:gd name="T27" fmla="*/ 58 h 379"/>
                <a:gd name="T28" fmla="*/ 478 w 581"/>
                <a:gd name="T29" fmla="*/ 77 h 379"/>
                <a:gd name="T30" fmla="*/ 517 w 581"/>
                <a:gd name="T31" fmla="*/ 103 h 379"/>
                <a:gd name="T32" fmla="*/ 542 w 581"/>
                <a:gd name="T33" fmla="*/ 130 h 379"/>
                <a:gd name="T34" fmla="*/ 556 w 581"/>
                <a:gd name="T35" fmla="*/ 134 h 379"/>
                <a:gd name="T36" fmla="*/ 569 w 581"/>
                <a:gd name="T37" fmla="*/ 131 h 379"/>
                <a:gd name="T38" fmla="*/ 579 w 581"/>
                <a:gd name="T39" fmla="*/ 121 h 379"/>
                <a:gd name="T40" fmla="*/ 581 w 581"/>
                <a:gd name="T41" fmla="*/ 108 h 379"/>
                <a:gd name="T42" fmla="*/ 576 w 581"/>
                <a:gd name="T43" fmla="*/ 94 h 379"/>
                <a:gd name="T44" fmla="*/ 532 w 581"/>
                <a:gd name="T45" fmla="*/ 56 h 379"/>
                <a:gd name="T46" fmla="*/ 485 w 581"/>
                <a:gd name="T47" fmla="*/ 27 h 379"/>
                <a:gd name="T48" fmla="*/ 432 w 581"/>
                <a:gd name="T49" fmla="*/ 8 h 379"/>
                <a:gd name="T50" fmla="*/ 376 w 581"/>
                <a:gd name="T51" fmla="*/ 0 h 379"/>
                <a:gd name="T52" fmla="*/ 319 w 581"/>
                <a:gd name="T53" fmla="*/ 4 h 379"/>
                <a:gd name="T54" fmla="*/ 272 w 581"/>
                <a:gd name="T55" fmla="*/ 16 h 379"/>
                <a:gd name="T56" fmla="*/ 232 w 581"/>
                <a:gd name="T57" fmla="*/ 34 h 379"/>
                <a:gd name="T58" fmla="*/ 195 w 581"/>
                <a:gd name="T59" fmla="*/ 57 h 379"/>
                <a:gd name="T60" fmla="*/ 161 w 581"/>
                <a:gd name="T61" fmla="*/ 86 h 379"/>
                <a:gd name="T62" fmla="*/ 132 w 581"/>
                <a:gd name="T63" fmla="*/ 119 h 379"/>
                <a:gd name="T64" fmla="*/ 107 w 581"/>
                <a:gd name="T65" fmla="*/ 159 h 379"/>
                <a:gd name="T66" fmla="*/ 89 w 581"/>
                <a:gd name="T67" fmla="*/ 203 h 379"/>
                <a:gd name="T68" fmla="*/ 78 w 581"/>
                <a:gd name="T69" fmla="*/ 249 h 379"/>
                <a:gd name="T70" fmla="*/ 41 w 581"/>
                <a:gd name="T71" fmla="*/ 214 h 379"/>
                <a:gd name="T72" fmla="*/ 29 w 581"/>
                <a:gd name="T73" fmla="*/ 207 h 379"/>
                <a:gd name="T74" fmla="*/ 15 w 581"/>
                <a:gd name="T75" fmla="*/ 208 h 379"/>
                <a:gd name="T76" fmla="*/ 4 w 581"/>
                <a:gd name="T77" fmla="*/ 218 h 379"/>
                <a:gd name="T78" fmla="*/ 0 w 581"/>
                <a:gd name="T79" fmla="*/ 231 h 379"/>
                <a:gd name="T80" fmla="*/ 5 w 581"/>
                <a:gd name="T81" fmla="*/ 245 h 379"/>
                <a:gd name="T82" fmla="*/ 96 w 581"/>
                <a:gd name="T83" fmla="*/ 377 h 379"/>
                <a:gd name="T84" fmla="*/ 107 w 581"/>
                <a:gd name="T85" fmla="*/ 379 h 379"/>
                <a:gd name="T86" fmla="*/ 118 w 581"/>
                <a:gd name="T87" fmla="*/ 378 h 379"/>
                <a:gd name="T88" fmla="*/ 223 w 581"/>
                <a:gd name="T89" fmla="*/ 256 h 379"/>
                <a:gd name="T90" fmla="*/ 229 w 581"/>
                <a:gd name="T91" fmla="*/ 242 h 379"/>
                <a:gd name="T92" fmla="*/ 227 w 581"/>
                <a:gd name="T93" fmla="*/ 22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1" h="379">
                  <a:moveTo>
                    <a:pt x="220" y="221"/>
                  </a:moveTo>
                  <a:lnTo>
                    <a:pt x="217" y="219"/>
                  </a:lnTo>
                  <a:lnTo>
                    <a:pt x="212" y="217"/>
                  </a:lnTo>
                  <a:lnTo>
                    <a:pt x="208" y="216"/>
                  </a:lnTo>
                  <a:lnTo>
                    <a:pt x="203" y="216"/>
                  </a:lnTo>
                  <a:lnTo>
                    <a:pt x="198" y="217"/>
                  </a:lnTo>
                  <a:lnTo>
                    <a:pt x="195" y="219"/>
                  </a:lnTo>
                  <a:lnTo>
                    <a:pt x="190" y="221"/>
                  </a:lnTo>
                  <a:lnTo>
                    <a:pt x="187" y="226"/>
                  </a:lnTo>
                  <a:lnTo>
                    <a:pt x="124" y="301"/>
                  </a:lnTo>
                  <a:lnTo>
                    <a:pt x="123" y="283"/>
                  </a:lnTo>
                  <a:lnTo>
                    <a:pt x="124" y="267"/>
                  </a:lnTo>
                  <a:lnTo>
                    <a:pt x="126" y="250"/>
                  </a:lnTo>
                  <a:lnTo>
                    <a:pt x="131" y="233"/>
                  </a:lnTo>
                  <a:lnTo>
                    <a:pt x="135" y="216"/>
                  </a:lnTo>
                  <a:lnTo>
                    <a:pt x="140" y="200"/>
                  </a:lnTo>
                  <a:lnTo>
                    <a:pt x="148" y="184"/>
                  </a:lnTo>
                  <a:lnTo>
                    <a:pt x="157" y="167"/>
                  </a:lnTo>
                  <a:lnTo>
                    <a:pt x="164" y="157"/>
                  </a:lnTo>
                  <a:lnTo>
                    <a:pt x="170" y="147"/>
                  </a:lnTo>
                  <a:lnTo>
                    <a:pt x="178" y="138"/>
                  </a:lnTo>
                  <a:lnTo>
                    <a:pt x="187" y="128"/>
                  </a:lnTo>
                  <a:lnTo>
                    <a:pt x="195" y="119"/>
                  </a:lnTo>
                  <a:lnTo>
                    <a:pt x="203" y="110"/>
                  </a:lnTo>
                  <a:lnTo>
                    <a:pt x="213" y="102"/>
                  </a:lnTo>
                  <a:lnTo>
                    <a:pt x="223" y="94"/>
                  </a:lnTo>
                  <a:lnTo>
                    <a:pt x="233" y="88"/>
                  </a:lnTo>
                  <a:lnTo>
                    <a:pt x="243" y="81"/>
                  </a:lnTo>
                  <a:lnTo>
                    <a:pt x="254" y="76"/>
                  </a:lnTo>
                  <a:lnTo>
                    <a:pt x="265" y="70"/>
                  </a:lnTo>
                  <a:lnTo>
                    <a:pt x="276" y="65"/>
                  </a:lnTo>
                  <a:lnTo>
                    <a:pt x="287" y="60"/>
                  </a:lnTo>
                  <a:lnTo>
                    <a:pt x="299" y="57"/>
                  </a:lnTo>
                  <a:lnTo>
                    <a:pt x="312" y="54"/>
                  </a:lnTo>
                  <a:lnTo>
                    <a:pt x="327" y="50"/>
                  </a:lnTo>
                  <a:lnTo>
                    <a:pt x="343" y="49"/>
                  </a:lnTo>
                  <a:lnTo>
                    <a:pt x="358" y="48"/>
                  </a:lnTo>
                  <a:lnTo>
                    <a:pt x="375" y="48"/>
                  </a:lnTo>
                  <a:lnTo>
                    <a:pt x="390" y="49"/>
                  </a:lnTo>
                  <a:lnTo>
                    <a:pt x="405" y="50"/>
                  </a:lnTo>
                  <a:lnTo>
                    <a:pt x="421" y="54"/>
                  </a:lnTo>
                  <a:lnTo>
                    <a:pt x="435" y="58"/>
                  </a:lnTo>
                  <a:lnTo>
                    <a:pt x="450" y="64"/>
                  </a:lnTo>
                  <a:lnTo>
                    <a:pt x="464" y="69"/>
                  </a:lnTo>
                  <a:lnTo>
                    <a:pt x="478" y="77"/>
                  </a:lnTo>
                  <a:lnTo>
                    <a:pt x="492" y="85"/>
                  </a:lnTo>
                  <a:lnTo>
                    <a:pt x="505" y="93"/>
                  </a:lnTo>
                  <a:lnTo>
                    <a:pt x="517" y="103"/>
                  </a:lnTo>
                  <a:lnTo>
                    <a:pt x="528" y="114"/>
                  </a:lnTo>
                  <a:lnTo>
                    <a:pt x="539" y="126"/>
                  </a:lnTo>
                  <a:lnTo>
                    <a:pt x="542" y="130"/>
                  </a:lnTo>
                  <a:lnTo>
                    <a:pt x="547" y="132"/>
                  </a:lnTo>
                  <a:lnTo>
                    <a:pt x="551" y="133"/>
                  </a:lnTo>
                  <a:lnTo>
                    <a:pt x="556" y="134"/>
                  </a:lnTo>
                  <a:lnTo>
                    <a:pt x="560" y="134"/>
                  </a:lnTo>
                  <a:lnTo>
                    <a:pt x="565" y="133"/>
                  </a:lnTo>
                  <a:lnTo>
                    <a:pt x="569" y="131"/>
                  </a:lnTo>
                  <a:lnTo>
                    <a:pt x="573" y="129"/>
                  </a:lnTo>
                  <a:lnTo>
                    <a:pt x="577" y="125"/>
                  </a:lnTo>
                  <a:lnTo>
                    <a:pt x="579" y="121"/>
                  </a:lnTo>
                  <a:lnTo>
                    <a:pt x="581" y="117"/>
                  </a:lnTo>
                  <a:lnTo>
                    <a:pt x="581" y="112"/>
                  </a:lnTo>
                  <a:lnTo>
                    <a:pt x="581" y="108"/>
                  </a:lnTo>
                  <a:lnTo>
                    <a:pt x="580" y="103"/>
                  </a:lnTo>
                  <a:lnTo>
                    <a:pt x="578" y="99"/>
                  </a:lnTo>
                  <a:lnTo>
                    <a:pt x="576" y="94"/>
                  </a:lnTo>
                  <a:lnTo>
                    <a:pt x="562" y="81"/>
                  </a:lnTo>
                  <a:lnTo>
                    <a:pt x="548" y="68"/>
                  </a:lnTo>
                  <a:lnTo>
                    <a:pt x="532" y="56"/>
                  </a:lnTo>
                  <a:lnTo>
                    <a:pt x="517" y="45"/>
                  </a:lnTo>
                  <a:lnTo>
                    <a:pt x="502" y="35"/>
                  </a:lnTo>
                  <a:lnTo>
                    <a:pt x="485" y="27"/>
                  </a:lnTo>
                  <a:lnTo>
                    <a:pt x="467" y="19"/>
                  </a:lnTo>
                  <a:lnTo>
                    <a:pt x="450" y="13"/>
                  </a:lnTo>
                  <a:lnTo>
                    <a:pt x="432" y="8"/>
                  </a:lnTo>
                  <a:lnTo>
                    <a:pt x="413" y="4"/>
                  </a:lnTo>
                  <a:lnTo>
                    <a:pt x="394" y="2"/>
                  </a:lnTo>
                  <a:lnTo>
                    <a:pt x="376" y="0"/>
                  </a:lnTo>
                  <a:lnTo>
                    <a:pt x="357" y="0"/>
                  </a:lnTo>
                  <a:lnTo>
                    <a:pt x="338" y="1"/>
                  </a:lnTo>
                  <a:lnTo>
                    <a:pt x="319" y="4"/>
                  </a:lnTo>
                  <a:lnTo>
                    <a:pt x="301" y="7"/>
                  </a:lnTo>
                  <a:lnTo>
                    <a:pt x="286" y="12"/>
                  </a:lnTo>
                  <a:lnTo>
                    <a:pt x="272" y="16"/>
                  </a:lnTo>
                  <a:lnTo>
                    <a:pt x="259" y="20"/>
                  </a:lnTo>
                  <a:lnTo>
                    <a:pt x="245" y="27"/>
                  </a:lnTo>
                  <a:lnTo>
                    <a:pt x="232" y="34"/>
                  </a:lnTo>
                  <a:lnTo>
                    <a:pt x="219" y="40"/>
                  </a:lnTo>
                  <a:lnTo>
                    <a:pt x="207" y="48"/>
                  </a:lnTo>
                  <a:lnTo>
                    <a:pt x="195" y="57"/>
                  </a:lnTo>
                  <a:lnTo>
                    <a:pt x="184" y="66"/>
                  </a:lnTo>
                  <a:lnTo>
                    <a:pt x="171" y="76"/>
                  </a:lnTo>
                  <a:lnTo>
                    <a:pt x="161" y="86"/>
                  </a:lnTo>
                  <a:lnTo>
                    <a:pt x="152" y="97"/>
                  </a:lnTo>
                  <a:lnTo>
                    <a:pt x="142" y="108"/>
                  </a:lnTo>
                  <a:lnTo>
                    <a:pt x="132" y="119"/>
                  </a:lnTo>
                  <a:lnTo>
                    <a:pt x="124" y="131"/>
                  </a:lnTo>
                  <a:lnTo>
                    <a:pt x="115" y="144"/>
                  </a:lnTo>
                  <a:lnTo>
                    <a:pt x="107" y="159"/>
                  </a:lnTo>
                  <a:lnTo>
                    <a:pt x="101" y="173"/>
                  </a:lnTo>
                  <a:lnTo>
                    <a:pt x="94" y="188"/>
                  </a:lnTo>
                  <a:lnTo>
                    <a:pt x="89" y="203"/>
                  </a:lnTo>
                  <a:lnTo>
                    <a:pt x="84" y="218"/>
                  </a:lnTo>
                  <a:lnTo>
                    <a:pt x="81" y="234"/>
                  </a:lnTo>
                  <a:lnTo>
                    <a:pt x="78" y="249"/>
                  </a:lnTo>
                  <a:lnTo>
                    <a:pt x="76" y="265"/>
                  </a:lnTo>
                  <a:lnTo>
                    <a:pt x="44" y="217"/>
                  </a:lnTo>
                  <a:lnTo>
                    <a:pt x="41" y="214"/>
                  </a:lnTo>
                  <a:lnTo>
                    <a:pt x="37" y="210"/>
                  </a:lnTo>
                  <a:lnTo>
                    <a:pt x="33" y="208"/>
                  </a:lnTo>
                  <a:lnTo>
                    <a:pt x="29" y="207"/>
                  </a:lnTo>
                  <a:lnTo>
                    <a:pt x="25" y="207"/>
                  </a:lnTo>
                  <a:lnTo>
                    <a:pt x="19" y="207"/>
                  </a:lnTo>
                  <a:lnTo>
                    <a:pt x="15" y="208"/>
                  </a:lnTo>
                  <a:lnTo>
                    <a:pt x="10" y="212"/>
                  </a:lnTo>
                  <a:lnTo>
                    <a:pt x="7" y="214"/>
                  </a:lnTo>
                  <a:lnTo>
                    <a:pt x="4" y="218"/>
                  </a:lnTo>
                  <a:lnTo>
                    <a:pt x="1" y="221"/>
                  </a:lnTo>
                  <a:lnTo>
                    <a:pt x="0" y="226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1" y="240"/>
                  </a:lnTo>
                  <a:lnTo>
                    <a:pt x="5" y="245"/>
                  </a:lnTo>
                  <a:lnTo>
                    <a:pt x="89" y="369"/>
                  </a:lnTo>
                  <a:lnTo>
                    <a:pt x="92" y="374"/>
                  </a:lnTo>
                  <a:lnTo>
                    <a:pt x="96" y="377"/>
                  </a:lnTo>
                  <a:lnTo>
                    <a:pt x="102" y="379"/>
                  </a:lnTo>
                  <a:lnTo>
                    <a:pt x="107" y="379"/>
                  </a:lnTo>
                  <a:lnTo>
                    <a:pt x="107" y="379"/>
                  </a:lnTo>
                  <a:lnTo>
                    <a:pt x="108" y="379"/>
                  </a:lnTo>
                  <a:lnTo>
                    <a:pt x="114" y="379"/>
                  </a:lnTo>
                  <a:lnTo>
                    <a:pt x="118" y="378"/>
                  </a:lnTo>
                  <a:lnTo>
                    <a:pt x="123" y="375"/>
                  </a:lnTo>
                  <a:lnTo>
                    <a:pt x="126" y="372"/>
                  </a:lnTo>
                  <a:lnTo>
                    <a:pt x="223" y="256"/>
                  </a:lnTo>
                  <a:lnTo>
                    <a:pt x="227" y="251"/>
                  </a:lnTo>
                  <a:lnTo>
                    <a:pt x="228" y="247"/>
                  </a:lnTo>
                  <a:lnTo>
                    <a:pt x="229" y="242"/>
                  </a:lnTo>
                  <a:lnTo>
                    <a:pt x="229" y="238"/>
                  </a:lnTo>
                  <a:lnTo>
                    <a:pt x="228" y="234"/>
                  </a:lnTo>
                  <a:lnTo>
                    <a:pt x="227" y="229"/>
                  </a:lnTo>
                  <a:lnTo>
                    <a:pt x="223" y="225"/>
                  </a:lnTo>
                  <a:lnTo>
                    <a:pt x="220" y="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nl-NL" noProof="0" smtClean="0"/>
              <a:t>3</a:t>
            </a:fld>
            <a:endParaRPr lang="nl-NL" noProof="0" dirty="0"/>
          </a:p>
        </p:txBody>
      </p:sp>
      <p:pic>
        <p:nvPicPr>
          <p:cNvPr id="8" name="Graphic 7" descr="Studentenbaret bij afstuderen met effen opvulling">
            <a:extLst>
              <a:ext uri="{FF2B5EF4-FFF2-40B4-BE49-F238E27FC236}">
                <a16:creationId xmlns:a16="http://schemas.microsoft.com/office/drawing/2014/main" id="{8FCE12A7-84EF-4ADA-AC7E-8AF3B4AA5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7238" y="2210597"/>
            <a:ext cx="914400" cy="914400"/>
          </a:xfrm>
          <a:prstGeom prst="rect">
            <a:avLst/>
          </a:prstGeom>
        </p:spPr>
      </p:pic>
      <p:pic>
        <p:nvPicPr>
          <p:cNvPr id="46" name="Graphic 45" descr="Processor met effen opvulling">
            <a:extLst>
              <a:ext uri="{FF2B5EF4-FFF2-40B4-BE49-F238E27FC236}">
                <a16:creationId xmlns:a16="http://schemas.microsoft.com/office/drawing/2014/main" id="{C4EB3493-3DEC-479C-AD84-56EA7ABC64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000361" y="2210597"/>
            <a:ext cx="914400" cy="914400"/>
          </a:xfrm>
          <a:prstGeom prst="rect">
            <a:avLst/>
          </a:prstGeom>
        </p:spPr>
      </p:pic>
      <p:pic>
        <p:nvPicPr>
          <p:cNvPr id="47" name="Graphic 46" descr="Aktetas met effen opvulling">
            <a:extLst>
              <a:ext uri="{FF2B5EF4-FFF2-40B4-BE49-F238E27FC236}">
                <a16:creationId xmlns:a16="http://schemas.microsoft.com/office/drawing/2014/main" id="{13DE0A39-7857-4EFF-97AF-FA4632A7D2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370842" y="4738745"/>
            <a:ext cx="727191" cy="727191"/>
          </a:xfrm>
          <a:prstGeom prst="rect">
            <a:avLst/>
          </a:prstGeom>
        </p:spPr>
      </p:pic>
      <p:pic>
        <p:nvPicPr>
          <p:cNvPr id="48" name="Graphic 47" descr="Bank met effen opvulling">
            <a:extLst>
              <a:ext uri="{FF2B5EF4-FFF2-40B4-BE49-F238E27FC236}">
                <a16:creationId xmlns:a16="http://schemas.microsoft.com/office/drawing/2014/main" id="{815C7964-48AC-4901-911B-B4224D7FAE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093965" y="4690742"/>
            <a:ext cx="727191" cy="7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4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1A4CD4B-F87F-4BE9-AEF5-4E68C5D5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3E6C68-A992-4DFF-B88E-7061DB84EA04}" type="datetime1">
              <a:rPr lang="nl-NL" smtClean="0"/>
              <a:t>30-3-2022</a:t>
            </a:fld>
            <a:endParaRPr lang="nl-NL" dirty="0"/>
          </a:p>
        </p:txBody>
      </p:sp>
      <p:sp>
        <p:nvSpPr>
          <p:cNvPr id="7" name="Titel 6" hidden="1">
            <a:extLst>
              <a:ext uri="{FF2B5EF4-FFF2-40B4-BE49-F238E27FC236}">
                <a16:creationId xmlns:a16="http://schemas.microsoft.com/office/drawing/2014/main" id="{515E1EA5-44B4-4F71-9348-C1ED402144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nl-NL" dirty="0"/>
              <a:t>Vereffende scorecard dia 4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292100"/>
            <a:ext cx="926419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nl-NL" sz="3200" b="1" dirty="0">
                <a:latin typeface="Nunito" panose="00000500000000000000" pitchFamily="2" charset="0"/>
              </a:rPr>
              <a:t>TOEGEVOEGDE </a:t>
            </a:r>
            <a:r>
              <a:rPr lang="nl-NL" sz="3200" dirty="0">
                <a:latin typeface="Nunito" panose="00000500000000000000" pitchFamily="2" charset="0"/>
              </a:rPr>
              <a:t>WAARDE</a:t>
            </a:r>
            <a:endParaRPr lang="nl-NL" sz="3600" dirty="0">
              <a:latin typeface="Nunito" panose="00000500000000000000" pitchFamily="2" charset="0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BE266B6E-A3E1-4E83-A284-AE89ACE4B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13188" y="1708132"/>
            <a:ext cx="4343400" cy="4362633"/>
            <a:chOff x="3913188" y="1580968"/>
            <a:chExt cx="4343400" cy="4362633"/>
          </a:xfrm>
        </p:grpSpPr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E430D05E-E542-4A7A-820D-1D7456314943}"/>
                </a:ext>
              </a:extLst>
            </p:cNvPr>
            <p:cNvGrpSpPr/>
            <p:nvPr/>
          </p:nvGrpSpPr>
          <p:grpSpPr>
            <a:xfrm>
              <a:off x="3913188" y="1580968"/>
              <a:ext cx="4343400" cy="4362633"/>
              <a:chOff x="3913188" y="1580968"/>
              <a:chExt cx="4343400" cy="4362633"/>
            </a:xfrm>
            <a:effectLst/>
          </p:grpSpPr>
          <p:sp>
            <p:nvSpPr>
              <p:cNvPr id="16" name="Vrije vorm 5">
                <a:extLst>
                  <a:ext uri="{FF2B5EF4-FFF2-40B4-BE49-F238E27FC236}">
                    <a16:creationId xmlns:a16="http://schemas.microsoft.com/office/drawing/2014/main" id="{21FBD271-8B92-4637-8B26-873FB982AA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188" y="1600200"/>
                <a:ext cx="2008188" cy="2020888"/>
              </a:xfrm>
              <a:custGeom>
                <a:avLst/>
                <a:gdLst>
                  <a:gd name="T0" fmla="*/ 55 w 172"/>
                  <a:gd name="T1" fmla="*/ 173 h 173"/>
                  <a:gd name="T2" fmla="*/ 0 w 172"/>
                  <a:gd name="T3" fmla="*/ 173 h 173"/>
                  <a:gd name="T4" fmla="*/ 172 w 172"/>
                  <a:gd name="T5" fmla="*/ 0 h 173"/>
                  <a:gd name="T6" fmla="*/ 172 w 172"/>
                  <a:gd name="T7" fmla="*/ 55 h 173"/>
                  <a:gd name="T8" fmla="*/ 55 w 172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73">
                    <a:moveTo>
                      <a:pt x="55" y="173"/>
                    </a:moveTo>
                    <a:cubicBezTo>
                      <a:pt x="0" y="173"/>
                      <a:pt x="0" y="173"/>
                      <a:pt x="0" y="173"/>
                    </a:cubicBezTo>
                    <a:cubicBezTo>
                      <a:pt x="7" y="80"/>
                      <a:pt x="80" y="7"/>
                      <a:pt x="172" y="0"/>
                    </a:cubicBezTo>
                    <a:cubicBezTo>
                      <a:pt x="172" y="55"/>
                      <a:pt x="172" y="55"/>
                      <a:pt x="172" y="55"/>
                    </a:cubicBezTo>
                    <a:cubicBezTo>
                      <a:pt x="110" y="61"/>
                      <a:pt x="61" y="111"/>
                      <a:pt x="55" y="1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nl-NL" dirty="0"/>
              </a:p>
            </p:txBody>
          </p:sp>
          <p:sp>
            <p:nvSpPr>
              <p:cNvPr id="17" name="Vrije vorm 6">
                <a:extLst>
                  <a:ext uri="{FF2B5EF4-FFF2-40B4-BE49-F238E27FC236}">
                    <a16:creationId xmlns:a16="http://schemas.microsoft.com/office/drawing/2014/main" id="{73F932C8-AF28-4A7B-BDA9-82D3B71F3E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5700" y="3935413"/>
                <a:ext cx="2020888" cy="2008188"/>
              </a:xfrm>
              <a:custGeom>
                <a:avLst/>
                <a:gdLst>
                  <a:gd name="T0" fmla="*/ 118 w 173"/>
                  <a:gd name="T1" fmla="*/ 0 h 172"/>
                  <a:gd name="T2" fmla="*/ 173 w 173"/>
                  <a:gd name="T3" fmla="*/ 0 h 172"/>
                  <a:gd name="T4" fmla="*/ 0 w 173"/>
                  <a:gd name="T5" fmla="*/ 172 h 172"/>
                  <a:gd name="T6" fmla="*/ 0 w 173"/>
                  <a:gd name="T7" fmla="*/ 117 h 172"/>
                  <a:gd name="T8" fmla="*/ 118 w 173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72">
                    <a:moveTo>
                      <a:pt x="118" y="0"/>
                    </a:moveTo>
                    <a:cubicBezTo>
                      <a:pt x="173" y="0"/>
                      <a:pt x="173" y="0"/>
                      <a:pt x="173" y="0"/>
                    </a:cubicBezTo>
                    <a:cubicBezTo>
                      <a:pt x="166" y="92"/>
                      <a:pt x="93" y="166"/>
                      <a:pt x="0" y="172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62" y="111"/>
                      <a:pt x="112" y="62"/>
                      <a:pt x="11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nl-NL" dirty="0"/>
              </a:p>
            </p:txBody>
          </p:sp>
          <p:sp>
            <p:nvSpPr>
              <p:cNvPr id="18" name="Vrije vorm 7">
                <a:extLst>
                  <a:ext uri="{FF2B5EF4-FFF2-40B4-BE49-F238E27FC236}">
                    <a16:creationId xmlns:a16="http://schemas.microsoft.com/office/drawing/2014/main" id="{6D8DACB5-7050-41E1-9B1A-9174CA70A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188" y="3935413"/>
                <a:ext cx="2008188" cy="2008188"/>
              </a:xfrm>
              <a:custGeom>
                <a:avLst/>
                <a:gdLst>
                  <a:gd name="T0" fmla="*/ 172 w 172"/>
                  <a:gd name="T1" fmla="*/ 117 h 172"/>
                  <a:gd name="T2" fmla="*/ 172 w 172"/>
                  <a:gd name="T3" fmla="*/ 172 h 172"/>
                  <a:gd name="T4" fmla="*/ 0 w 172"/>
                  <a:gd name="T5" fmla="*/ 0 h 172"/>
                  <a:gd name="T6" fmla="*/ 55 w 172"/>
                  <a:gd name="T7" fmla="*/ 0 h 172"/>
                  <a:gd name="T8" fmla="*/ 172 w 172"/>
                  <a:gd name="T9" fmla="*/ 11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72">
                    <a:moveTo>
                      <a:pt x="172" y="117"/>
                    </a:moveTo>
                    <a:cubicBezTo>
                      <a:pt x="172" y="172"/>
                      <a:pt x="172" y="172"/>
                      <a:pt x="172" y="172"/>
                    </a:cubicBezTo>
                    <a:cubicBezTo>
                      <a:pt x="80" y="166"/>
                      <a:pt x="7" y="92"/>
                      <a:pt x="0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61" y="62"/>
                      <a:pt x="110" y="111"/>
                      <a:pt x="172" y="1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nl-NL" dirty="0"/>
              </a:p>
            </p:txBody>
          </p:sp>
          <p:sp>
            <p:nvSpPr>
              <p:cNvPr id="19" name="Vrije vorm 8">
                <a:extLst>
                  <a:ext uri="{FF2B5EF4-FFF2-40B4-BE49-F238E27FC236}">
                    <a16:creationId xmlns:a16="http://schemas.microsoft.com/office/drawing/2014/main" id="{911C8ACA-A542-4D08-9126-B96D0F71B4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5700" y="1580968"/>
                <a:ext cx="2020888" cy="2020888"/>
              </a:xfrm>
              <a:custGeom>
                <a:avLst/>
                <a:gdLst>
                  <a:gd name="T0" fmla="*/ 0 w 173"/>
                  <a:gd name="T1" fmla="*/ 55 h 173"/>
                  <a:gd name="T2" fmla="*/ 0 w 173"/>
                  <a:gd name="T3" fmla="*/ 0 h 173"/>
                  <a:gd name="T4" fmla="*/ 173 w 173"/>
                  <a:gd name="T5" fmla="*/ 173 h 173"/>
                  <a:gd name="T6" fmla="*/ 118 w 173"/>
                  <a:gd name="T7" fmla="*/ 173 h 173"/>
                  <a:gd name="T8" fmla="*/ 0 w 173"/>
                  <a:gd name="T9" fmla="*/ 55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73">
                    <a:moveTo>
                      <a:pt x="0" y="5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3" y="7"/>
                      <a:pt x="166" y="80"/>
                      <a:pt x="173" y="173"/>
                    </a:cubicBezTo>
                    <a:cubicBezTo>
                      <a:pt x="118" y="173"/>
                      <a:pt x="118" y="173"/>
                      <a:pt x="118" y="173"/>
                    </a:cubicBezTo>
                    <a:cubicBezTo>
                      <a:pt x="112" y="111"/>
                      <a:pt x="62" y="61"/>
                      <a:pt x="0" y="5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nl-NL" dirty="0"/>
              </a:p>
            </p:txBody>
          </p:sp>
        </p:grpSp>
        <p:sp>
          <p:nvSpPr>
            <p:cNvPr id="20" name="Vrije vorm 31">
              <a:extLst>
                <a:ext uri="{FF2B5EF4-FFF2-40B4-BE49-F238E27FC236}">
                  <a16:creationId xmlns:a16="http://schemas.microsoft.com/office/drawing/2014/main" id="{745DC8CE-88A3-43D3-9F62-45AA3B8D0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V="1">
              <a:off x="4518819" y="2194720"/>
              <a:ext cx="3154361" cy="3154361"/>
            </a:xfrm>
            <a:custGeom>
              <a:avLst/>
              <a:gdLst>
                <a:gd name="connsiteX0" fmla="*/ 1577181 w 3154361"/>
                <a:gd name="connsiteY0" fmla="*/ 3154361 h 3154361"/>
                <a:gd name="connsiteX1" fmla="*/ 1780203 w 3154361"/>
                <a:gd name="connsiteY1" fmla="*/ 2804324 h 3154361"/>
                <a:gd name="connsiteX2" fmla="*/ 1797438 w 3154361"/>
                <a:gd name="connsiteY2" fmla="*/ 2802025 h 3154361"/>
                <a:gd name="connsiteX3" fmla="*/ 2796180 w 3154361"/>
                <a:gd name="connsiteY3" fmla="*/ 1827945 h 3154361"/>
                <a:gd name="connsiteX4" fmla="*/ 2803383 w 3154361"/>
                <a:gd name="connsiteY4" fmla="*/ 1780748 h 3154361"/>
                <a:gd name="connsiteX5" fmla="*/ 3154361 w 3154361"/>
                <a:gd name="connsiteY5" fmla="*/ 1577181 h 3154361"/>
                <a:gd name="connsiteX6" fmla="*/ 2803383 w 3154361"/>
                <a:gd name="connsiteY6" fmla="*/ 1373614 h 3154361"/>
                <a:gd name="connsiteX7" fmla="*/ 2796180 w 3154361"/>
                <a:gd name="connsiteY7" fmla="*/ 1326414 h 3154361"/>
                <a:gd name="connsiteX8" fmla="*/ 1797438 w 3154361"/>
                <a:gd name="connsiteY8" fmla="*/ 352335 h 3154361"/>
                <a:gd name="connsiteX9" fmla="*/ 1780201 w 3154361"/>
                <a:gd name="connsiteY9" fmla="*/ 350035 h 3154361"/>
                <a:gd name="connsiteX10" fmla="*/ 1577181 w 3154361"/>
                <a:gd name="connsiteY10" fmla="*/ 0 h 3154361"/>
                <a:gd name="connsiteX11" fmla="*/ 1374161 w 3154361"/>
                <a:gd name="connsiteY11" fmla="*/ 350035 h 3154361"/>
                <a:gd name="connsiteX12" fmla="*/ 1356922 w 3154361"/>
                <a:gd name="connsiteY12" fmla="*/ 352335 h 3154361"/>
                <a:gd name="connsiteX13" fmla="*/ 358181 w 3154361"/>
                <a:gd name="connsiteY13" fmla="*/ 1326414 h 3154361"/>
                <a:gd name="connsiteX14" fmla="*/ 350977 w 3154361"/>
                <a:gd name="connsiteY14" fmla="*/ 1373613 h 3154361"/>
                <a:gd name="connsiteX15" fmla="*/ 0 w 3154361"/>
                <a:gd name="connsiteY15" fmla="*/ 1577180 h 3154361"/>
                <a:gd name="connsiteX16" fmla="*/ 350977 w 3154361"/>
                <a:gd name="connsiteY16" fmla="*/ 1780746 h 3154361"/>
                <a:gd name="connsiteX17" fmla="*/ 358181 w 3154361"/>
                <a:gd name="connsiteY17" fmla="*/ 1827946 h 3154361"/>
                <a:gd name="connsiteX18" fmla="*/ 1356922 w 3154361"/>
                <a:gd name="connsiteY18" fmla="*/ 2802025 h 3154361"/>
                <a:gd name="connsiteX19" fmla="*/ 1374159 w 3154361"/>
                <a:gd name="connsiteY19" fmla="*/ 2804324 h 315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54361" h="3154361">
                  <a:moveTo>
                    <a:pt x="1577181" y="3154361"/>
                  </a:moveTo>
                  <a:lnTo>
                    <a:pt x="1780203" y="2804324"/>
                  </a:lnTo>
                  <a:lnTo>
                    <a:pt x="1797438" y="2802025"/>
                  </a:lnTo>
                  <a:cubicBezTo>
                    <a:pt x="2297871" y="2712635"/>
                    <a:pt x="2694658" y="2324067"/>
                    <a:pt x="2796180" y="1827945"/>
                  </a:cubicBezTo>
                  <a:lnTo>
                    <a:pt x="2803383" y="1780748"/>
                  </a:lnTo>
                  <a:lnTo>
                    <a:pt x="3154361" y="1577181"/>
                  </a:lnTo>
                  <a:lnTo>
                    <a:pt x="2803383" y="1373614"/>
                  </a:lnTo>
                  <a:lnTo>
                    <a:pt x="2796180" y="1326414"/>
                  </a:lnTo>
                  <a:cubicBezTo>
                    <a:pt x="2694658" y="830292"/>
                    <a:pt x="2297871" y="441725"/>
                    <a:pt x="1797438" y="352335"/>
                  </a:cubicBezTo>
                  <a:lnTo>
                    <a:pt x="1780201" y="350035"/>
                  </a:lnTo>
                  <a:lnTo>
                    <a:pt x="1577181" y="0"/>
                  </a:lnTo>
                  <a:lnTo>
                    <a:pt x="1374161" y="350035"/>
                  </a:lnTo>
                  <a:lnTo>
                    <a:pt x="1356922" y="352335"/>
                  </a:lnTo>
                  <a:cubicBezTo>
                    <a:pt x="856490" y="441724"/>
                    <a:pt x="459702" y="830291"/>
                    <a:pt x="358181" y="1326414"/>
                  </a:cubicBezTo>
                  <a:lnTo>
                    <a:pt x="350977" y="1373613"/>
                  </a:lnTo>
                  <a:lnTo>
                    <a:pt x="0" y="1577180"/>
                  </a:lnTo>
                  <a:lnTo>
                    <a:pt x="350977" y="1780746"/>
                  </a:lnTo>
                  <a:lnTo>
                    <a:pt x="358181" y="1827946"/>
                  </a:lnTo>
                  <a:cubicBezTo>
                    <a:pt x="459702" y="2324067"/>
                    <a:pt x="856490" y="2712635"/>
                    <a:pt x="1356922" y="2802025"/>
                  </a:cubicBezTo>
                  <a:lnTo>
                    <a:pt x="1374159" y="2804324"/>
                  </a:lnTo>
                  <a:close/>
                </a:path>
              </a:pathLst>
            </a:custGeom>
            <a:noFill/>
            <a:ln w="19050">
              <a:solidFill>
                <a:srgbClr val="7F7F7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</p:grpSp>
      <p:sp>
        <p:nvSpPr>
          <p:cNvPr id="5" name="Rechthoek: Bovenhoeken afgerond 4">
            <a:extLst>
              <a:ext uri="{FF2B5EF4-FFF2-40B4-BE49-F238E27FC236}">
                <a16:creationId xmlns:a16="http://schemas.microsoft.com/office/drawing/2014/main" id="{D88C3CC7-FF16-4EE6-8784-43FED74DD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9454356" y="638960"/>
            <a:ext cx="1562100" cy="39131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42" name="Rechthoek: Bovenhoeken afgerond 41">
            <a:extLst>
              <a:ext uri="{FF2B5EF4-FFF2-40B4-BE49-F238E27FC236}">
                <a16:creationId xmlns:a16="http://schemas.microsoft.com/office/drawing/2014/main" id="{F030E608-FD0D-40AE-86BB-0A2CCB27B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9454357" y="3226746"/>
            <a:ext cx="1562100" cy="39131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46" name="Rechthoek: Bovenhoeken afgerond 45">
            <a:extLst>
              <a:ext uri="{FF2B5EF4-FFF2-40B4-BE49-F238E27FC236}">
                <a16:creationId xmlns:a16="http://schemas.microsoft.com/office/drawing/2014/main" id="{B0A604A2-1672-42C6-B255-324211739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1175545" y="3226747"/>
            <a:ext cx="1562100" cy="39131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47" name="Rechthoek: Bovenhoeken afgerond 46">
            <a:extLst>
              <a:ext uri="{FF2B5EF4-FFF2-40B4-BE49-F238E27FC236}">
                <a16:creationId xmlns:a16="http://schemas.microsoft.com/office/drawing/2014/main" id="{7757CDEF-630C-40F7-970E-216E60E63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1175544" y="638961"/>
            <a:ext cx="1562100" cy="39131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60C01E23-90C8-4759-A5BC-F3CE0BC2D0F9}"/>
              </a:ext>
            </a:extLst>
          </p:cNvPr>
          <p:cNvSpPr txBox="1"/>
          <p:nvPr/>
        </p:nvSpPr>
        <p:spPr>
          <a:xfrm>
            <a:off x="346121" y="2122888"/>
            <a:ext cx="323322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b="1" dirty="0"/>
              <a:t>Praktijkopdrachten/invulling hybride onderwijs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dirty="0"/>
              <a:t>Samenwerkingen buiten de instelling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FFDC3D59-6312-4B09-A47E-217DF86E4CEC}"/>
              </a:ext>
            </a:extLst>
          </p:cNvPr>
          <p:cNvSpPr txBox="1"/>
          <p:nvPr/>
        </p:nvSpPr>
        <p:spPr>
          <a:xfrm>
            <a:off x="346121" y="4724390"/>
            <a:ext cx="323322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b="1" dirty="0"/>
              <a:t>Onafhankelijk advies (mkb)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b="1" dirty="0"/>
              <a:t>Training (mkb)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b="1" dirty="0"/>
              <a:t>Handreiking leden (intermediair)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b="1" dirty="0"/>
              <a:t>Kanaal producten/diensten mkb (i)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329B0A24-4AF3-471F-B550-B6ECA0A271C1}"/>
              </a:ext>
            </a:extLst>
          </p:cNvPr>
          <p:cNvSpPr txBox="1"/>
          <p:nvPr/>
        </p:nvSpPr>
        <p:spPr>
          <a:xfrm>
            <a:off x="8612651" y="2122888"/>
            <a:ext cx="32332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dirty="0"/>
              <a:t>Toegang tot talent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dirty="0"/>
              <a:t>MVO / PR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dirty="0"/>
              <a:t>Leads (regionaal)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136AAE29-2C92-4992-B0FE-57B88E4FBC85}"/>
              </a:ext>
            </a:extLst>
          </p:cNvPr>
          <p:cNvSpPr txBox="1"/>
          <p:nvPr/>
        </p:nvSpPr>
        <p:spPr>
          <a:xfrm>
            <a:off x="8612651" y="4724390"/>
            <a:ext cx="32332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b="1" dirty="0"/>
              <a:t>Verhogen productiviteit en adaptief vermogen mkb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dirty="0"/>
              <a:t>Mkb data (landelijk)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nl-NL" noProof="0" smtClean="0"/>
              <a:t>4</a:t>
            </a:fld>
            <a:endParaRPr lang="nl-NL" noProof="0" dirty="0"/>
          </a:p>
        </p:txBody>
      </p:sp>
      <p:pic>
        <p:nvPicPr>
          <p:cNvPr id="52" name="Graphic 51" descr="Studentenbaret bij afstuderen met effen opvulling">
            <a:extLst>
              <a:ext uri="{FF2B5EF4-FFF2-40B4-BE49-F238E27FC236}">
                <a16:creationId xmlns:a16="http://schemas.microsoft.com/office/drawing/2014/main" id="{11EC1DC9-9BC1-4999-8511-E7DE012A1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7238" y="2210597"/>
            <a:ext cx="914400" cy="914400"/>
          </a:xfrm>
          <a:prstGeom prst="rect">
            <a:avLst/>
          </a:prstGeom>
        </p:spPr>
      </p:pic>
      <p:pic>
        <p:nvPicPr>
          <p:cNvPr id="58" name="Graphic 57" descr="Processor met effen opvulling">
            <a:extLst>
              <a:ext uri="{FF2B5EF4-FFF2-40B4-BE49-F238E27FC236}">
                <a16:creationId xmlns:a16="http://schemas.microsoft.com/office/drawing/2014/main" id="{C2DB9761-8754-4EAC-91C9-A55A47577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000361" y="2210597"/>
            <a:ext cx="914400" cy="914400"/>
          </a:xfrm>
          <a:prstGeom prst="rect">
            <a:avLst/>
          </a:prstGeom>
        </p:spPr>
      </p:pic>
      <p:pic>
        <p:nvPicPr>
          <p:cNvPr id="59" name="Graphic 58" descr="Aktetas met effen opvulling">
            <a:extLst>
              <a:ext uri="{FF2B5EF4-FFF2-40B4-BE49-F238E27FC236}">
                <a16:creationId xmlns:a16="http://schemas.microsoft.com/office/drawing/2014/main" id="{5002B702-19EE-4F3A-BC93-FE83049912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370842" y="4738745"/>
            <a:ext cx="727191" cy="727191"/>
          </a:xfrm>
          <a:prstGeom prst="rect">
            <a:avLst/>
          </a:prstGeom>
        </p:spPr>
      </p:pic>
      <p:pic>
        <p:nvPicPr>
          <p:cNvPr id="60" name="Graphic 59" descr="Bank met effen opvulling">
            <a:extLst>
              <a:ext uri="{FF2B5EF4-FFF2-40B4-BE49-F238E27FC236}">
                <a16:creationId xmlns:a16="http://schemas.microsoft.com/office/drawing/2014/main" id="{ADFF5708-9EC9-4100-B978-903770797C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093965" y="4690742"/>
            <a:ext cx="727191" cy="7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2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82B0BDF6-2162-4FF6-A64F-D84F02D57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74" b="3508"/>
          <a:stretch/>
        </p:blipFill>
        <p:spPr>
          <a:xfrm>
            <a:off x="911007" y="765534"/>
            <a:ext cx="10039062" cy="6079197"/>
          </a:xfrm>
          <a:prstGeom prst="rect">
            <a:avLst/>
          </a:prstGeom>
          <a:noFill/>
        </p:spPr>
      </p:pic>
      <p:sp>
        <p:nvSpPr>
          <p:cNvPr id="2" name="Tijdelijke aanduiding voor datum 1" hidden="1">
            <a:extLst>
              <a:ext uri="{FF2B5EF4-FFF2-40B4-BE49-F238E27FC236}">
                <a16:creationId xmlns:a16="http://schemas.microsoft.com/office/drawing/2014/main" id="{BF353B68-DF0C-4217-83BB-CCB7BE7C9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3FC5E1BF-6D1C-4B2C-8D40-80D96ABC2734}" type="datetime1">
              <a:rPr lang="nl-NL" noProof="0" smtClean="0"/>
              <a:pPr rtl="0">
                <a:spcAft>
                  <a:spcPts val="600"/>
                </a:spcAft>
              </a:pPr>
              <a:t>30-3-2022</a:t>
            </a:fld>
            <a:endParaRPr lang="nl-NL" noProof="0"/>
          </a:p>
        </p:txBody>
      </p:sp>
      <p:sp>
        <p:nvSpPr>
          <p:cNvPr id="3" name="Tijdelijke aanduiding voor dianummer 2" hidden="1">
            <a:extLst>
              <a:ext uri="{FF2B5EF4-FFF2-40B4-BE49-F238E27FC236}">
                <a16:creationId xmlns:a16="http://schemas.microsoft.com/office/drawing/2014/main" id="{DC699A7D-497C-4442-940B-7B5CD205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5A4A7955-6230-48B4-BD8B-A7C460F75945}" type="slidenum">
              <a:rPr lang="nl-NL" noProof="0" smtClean="0"/>
              <a:pPr rtl="0">
                <a:spcAft>
                  <a:spcPts val="600"/>
                </a:spcAft>
              </a:pPr>
              <a:t>5</a:t>
            </a:fld>
            <a:endParaRPr lang="nl-NL" noProof="0"/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72A93D50-317A-43F4-8277-F92F63C3F1C5}"/>
              </a:ext>
            </a:extLst>
          </p:cNvPr>
          <p:cNvSpPr/>
          <p:nvPr/>
        </p:nvSpPr>
        <p:spPr>
          <a:xfrm>
            <a:off x="9075420" y="1379220"/>
            <a:ext cx="1219200" cy="13716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/>
              <a:t>MKB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1C863F8B-AA34-4F97-8693-7B88E9CA2E6A}"/>
              </a:ext>
            </a:extLst>
          </p:cNvPr>
          <p:cNvSpPr/>
          <p:nvPr/>
        </p:nvSpPr>
        <p:spPr>
          <a:xfrm>
            <a:off x="9075420" y="1600200"/>
            <a:ext cx="1219200" cy="1371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b="1" dirty="0"/>
              <a:t>Intermediair - landelijk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CEE78D11-1289-4DA1-BBED-6E6E89795221}"/>
              </a:ext>
            </a:extLst>
          </p:cNvPr>
          <p:cNvSpPr/>
          <p:nvPr/>
        </p:nvSpPr>
        <p:spPr>
          <a:xfrm>
            <a:off x="9075420" y="1821180"/>
            <a:ext cx="1219200" cy="137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/>
              <a:t>Intermediair - regionaal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5D55E086-F6EA-4DB7-B594-493554F7F525}"/>
              </a:ext>
            </a:extLst>
          </p:cNvPr>
          <p:cNvSpPr/>
          <p:nvPr/>
        </p:nvSpPr>
        <p:spPr>
          <a:xfrm>
            <a:off x="9075420" y="2042160"/>
            <a:ext cx="1219200" cy="1371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Rabobank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781E818-C7B4-468E-ABD9-55B95D946FEE}"/>
              </a:ext>
            </a:extLst>
          </p:cNvPr>
          <p:cNvSpPr/>
          <p:nvPr/>
        </p:nvSpPr>
        <p:spPr>
          <a:xfrm>
            <a:off x="9075420" y="2263140"/>
            <a:ext cx="1219200" cy="22490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nl-NL" sz="1200" b="1" dirty="0"/>
              <a:t>Corporate experts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1AFD509E-8477-481E-9EC7-FB157023F564}"/>
              </a:ext>
            </a:extLst>
          </p:cNvPr>
          <p:cNvSpPr/>
          <p:nvPr/>
        </p:nvSpPr>
        <p:spPr>
          <a:xfrm>
            <a:off x="9075420" y="2571869"/>
            <a:ext cx="1219200" cy="22490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nl-NL" sz="1200" b="1" dirty="0"/>
              <a:t>Regionale experts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22B465AE-BBFB-412B-A3D0-B12F43F23EA0}"/>
              </a:ext>
            </a:extLst>
          </p:cNvPr>
          <p:cNvSpPr/>
          <p:nvPr/>
        </p:nvSpPr>
        <p:spPr>
          <a:xfrm>
            <a:off x="9075420" y="2897406"/>
            <a:ext cx="1219200" cy="2249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nl-NL" sz="1200" b="1" dirty="0"/>
              <a:t>Regionale overheden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07D303E1-76BF-4082-966B-C49FA321A36D}"/>
              </a:ext>
            </a:extLst>
          </p:cNvPr>
          <p:cNvSpPr/>
          <p:nvPr/>
        </p:nvSpPr>
        <p:spPr>
          <a:xfrm>
            <a:off x="9075420" y="3222943"/>
            <a:ext cx="1219200" cy="22490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nl-NL" sz="1200" b="1" dirty="0"/>
              <a:t>EZK / RIJK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070C8916-102B-4453-892A-5ACBCB9C0488}"/>
              </a:ext>
            </a:extLst>
          </p:cNvPr>
          <p:cNvSpPr/>
          <p:nvPr/>
        </p:nvSpPr>
        <p:spPr>
          <a:xfrm>
            <a:off x="9075420" y="3510777"/>
            <a:ext cx="1219200" cy="224909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nl-NL" sz="1200" b="1" dirty="0"/>
              <a:t>Onderwijsinstellingen</a:t>
            </a: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5AF6EB8A-B5AB-4586-BD86-EE48F96D202D}"/>
              </a:ext>
            </a:extLst>
          </p:cNvPr>
          <p:cNvSpPr/>
          <p:nvPr/>
        </p:nvSpPr>
        <p:spPr>
          <a:xfrm>
            <a:off x="5402580" y="1430136"/>
            <a:ext cx="1219200" cy="13716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/>
              <a:t>Advies digitalisering</a:t>
            </a: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C6F7ECCB-FC5E-4F37-8A60-C0D6B44B8ED3}"/>
              </a:ext>
            </a:extLst>
          </p:cNvPr>
          <p:cNvSpPr/>
          <p:nvPr/>
        </p:nvSpPr>
        <p:spPr>
          <a:xfrm>
            <a:off x="5402580" y="1813670"/>
            <a:ext cx="1219200" cy="1949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/>
              <a:t>Handreiking leden</a:t>
            </a:r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C2BB0994-D8C2-4C1B-B954-B74D36E063F0}"/>
              </a:ext>
            </a:extLst>
          </p:cNvPr>
          <p:cNvSpPr/>
          <p:nvPr/>
        </p:nvSpPr>
        <p:spPr>
          <a:xfrm>
            <a:off x="5402580" y="2068156"/>
            <a:ext cx="1219200" cy="137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/>
              <a:t>Handreiking leden</a:t>
            </a: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D1835A43-2A4C-49F5-8573-1993E7FABCE5}"/>
              </a:ext>
            </a:extLst>
          </p:cNvPr>
          <p:cNvSpPr/>
          <p:nvPr/>
        </p:nvSpPr>
        <p:spPr>
          <a:xfrm>
            <a:off x="5402580" y="2289136"/>
            <a:ext cx="1219200" cy="1371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Kanaal diensten</a:t>
            </a: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1E17B58B-3BEE-4FFE-8DCD-1ECA038B88B7}"/>
              </a:ext>
            </a:extLst>
          </p:cNvPr>
          <p:cNvSpPr/>
          <p:nvPr/>
        </p:nvSpPr>
        <p:spPr>
          <a:xfrm>
            <a:off x="5402580" y="2515375"/>
            <a:ext cx="1219200" cy="22490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nl-NL" sz="1200" b="1" dirty="0"/>
              <a:t>PR / MVO</a:t>
            </a: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394D3518-827B-465F-8FD3-980326680EC6}"/>
              </a:ext>
            </a:extLst>
          </p:cNvPr>
          <p:cNvSpPr/>
          <p:nvPr/>
        </p:nvSpPr>
        <p:spPr>
          <a:xfrm>
            <a:off x="5402580" y="3073498"/>
            <a:ext cx="1219200" cy="22490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nl-NL" sz="1200" b="1" dirty="0"/>
              <a:t>Toegang (IT) talent</a:t>
            </a:r>
          </a:p>
        </p:txBody>
      </p: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1C1AFB84-004F-4408-B7A0-B1E536CB2467}"/>
              </a:ext>
            </a:extLst>
          </p:cNvPr>
          <p:cNvSpPr/>
          <p:nvPr/>
        </p:nvSpPr>
        <p:spPr>
          <a:xfrm>
            <a:off x="5402580" y="3623231"/>
            <a:ext cx="1219200" cy="2249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algn="ctr"/>
            <a:r>
              <a:rPr lang="nl-NL" sz="1200" b="1" dirty="0"/>
              <a:t>Ondersteuning lokale economie</a:t>
            </a:r>
          </a:p>
        </p:txBody>
      </p:sp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13AF251A-D84B-44AE-8E01-1393023946AA}"/>
              </a:ext>
            </a:extLst>
          </p:cNvPr>
          <p:cNvSpPr/>
          <p:nvPr/>
        </p:nvSpPr>
        <p:spPr>
          <a:xfrm>
            <a:off x="5402580" y="3900664"/>
            <a:ext cx="1219200" cy="27890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r>
              <a:rPr lang="nl-NL" sz="1700" b="1" dirty="0"/>
              <a:t>Productiviteitsverhoging</a:t>
            </a:r>
            <a:r>
              <a:rPr lang="nl-NL" sz="1200" b="1" dirty="0"/>
              <a:t> mkb</a:t>
            </a:r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B8770620-9D34-4102-9FB7-C81BA4CE92A9}"/>
              </a:ext>
            </a:extLst>
          </p:cNvPr>
          <p:cNvSpPr/>
          <p:nvPr/>
        </p:nvSpPr>
        <p:spPr>
          <a:xfrm>
            <a:off x="5402580" y="4427972"/>
            <a:ext cx="1219200" cy="224909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nl-NL" sz="1200" b="1" dirty="0"/>
              <a:t>Praktijkopdrachten</a:t>
            </a:r>
          </a:p>
        </p:txBody>
      </p:sp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BBBD2A51-EFFB-4A6E-A414-2FA1D2DF1EBC}"/>
              </a:ext>
            </a:extLst>
          </p:cNvPr>
          <p:cNvSpPr/>
          <p:nvPr/>
        </p:nvSpPr>
        <p:spPr>
          <a:xfrm>
            <a:off x="5402580" y="1617008"/>
            <a:ext cx="1219200" cy="13716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/>
              <a:t>Training digitalisering</a:t>
            </a:r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2EC62252-35D3-40D3-808C-51D092F00181}"/>
              </a:ext>
            </a:extLst>
          </p:cNvPr>
          <p:cNvSpPr/>
          <p:nvPr/>
        </p:nvSpPr>
        <p:spPr>
          <a:xfrm>
            <a:off x="5402580" y="3348721"/>
            <a:ext cx="1219200" cy="22490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nl-NL" sz="1200" b="1" dirty="0"/>
              <a:t>Voorgesorteerde Leads</a:t>
            </a:r>
          </a:p>
        </p:txBody>
      </p:sp>
      <p:sp>
        <p:nvSpPr>
          <p:cNvPr id="33" name="Rechthoek: afgeronde hoeken 32">
            <a:extLst>
              <a:ext uri="{FF2B5EF4-FFF2-40B4-BE49-F238E27FC236}">
                <a16:creationId xmlns:a16="http://schemas.microsoft.com/office/drawing/2014/main" id="{CA7126E8-CC59-42F2-800F-86130483C85B}"/>
              </a:ext>
            </a:extLst>
          </p:cNvPr>
          <p:cNvSpPr/>
          <p:nvPr/>
        </p:nvSpPr>
        <p:spPr>
          <a:xfrm>
            <a:off x="5402580" y="2781061"/>
            <a:ext cx="1219200" cy="22490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nl-NL" sz="1200" b="1" dirty="0"/>
              <a:t>Kanaal diensten/platform</a:t>
            </a:r>
          </a:p>
        </p:txBody>
      </p:sp>
      <p:sp>
        <p:nvSpPr>
          <p:cNvPr id="34" name="Rechthoek: afgeronde hoeken 33">
            <a:extLst>
              <a:ext uri="{FF2B5EF4-FFF2-40B4-BE49-F238E27FC236}">
                <a16:creationId xmlns:a16="http://schemas.microsoft.com/office/drawing/2014/main" id="{524BE9D9-B801-4457-BF1F-7BC69E9DF9E0}"/>
              </a:ext>
            </a:extLst>
          </p:cNvPr>
          <p:cNvSpPr/>
          <p:nvPr/>
        </p:nvSpPr>
        <p:spPr>
          <a:xfrm>
            <a:off x="7091836" y="1308011"/>
            <a:ext cx="1654493" cy="3419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/>
              <a:t>Laagdrempelige, Onafhankelijk expert</a:t>
            </a: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3A4A0D61-BFC1-4A9B-9BC6-BBA2E7F60F2B}"/>
              </a:ext>
            </a:extLst>
          </p:cNvPr>
          <p:cNvSpPr/>
          <p:nvPr/>
        </p:nvSpPr>
        <p:spPr>
          <a:xfrm>
            <a:off x="7351394" y="1737360"/>
            <a:ext cx="1219200" cy="1371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Kanaal</a:t>
            </a:r>
          </a:p>
        </p:txBody>
      </p:sp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FA2850ED-EA53-466A-858E-3A1DB1E1EFC5}"/>
              </a:ext>
            </a:extLst>
          </p:cNvPr>
          <p:cNvSpPr/>
          <p:nvPr/>
        </p:nvSpPr>
        <p:spPr>
          <a:xfrm>
            <a:off x="7351394" y="1929705"/>
            <a:ext cx="1219200" cy="2249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nl-NL" sz="1200" b="1" dirty="0"/>
              <a:t>Instrument</a:t>
            </a:r>
          </a:p>
        </p:txBody>
      </p:sp>
      <p:sp>
        <p:nvSpPr>
          <p:cNvPr id="37" name="Rechthoek: afgeronde hoeken 36">
            <a:extLst>
              <a:ext uri="{FF2B5EF4-FFF2-40B4-BE49-F238E27FC236}">
                <a16:creationId xmlns:a16="http://schemas.microsoft.com/office/drawing/2014/main" id="{933F6DE2-9495-497C-846B-6C8C2D47F65F}"/>
              </a:ext>
            </a:extLst>
          </p:cNvPr>
          <p:cNvSpPr/>
          <p:nvPr/>
        </p:nvSpPr>
        <p:spPr>
          <a:xfrm>
            <a:off x="7351394" y="2205316"/>
            <a:ext cx="1219200" cy="22490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nl-NL" sz="1200" b="1" dirty="0"/>
              <a:t>Instrument</a:t>
            </a:r>
          </a:p>
        </p:txBody>
      </p:sp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id="{A8281CCF-61B3-41C6-822C-75D1F2121977}"/>
              </a:ext>
            </a:extLst>
          </p:cNvPr>
          <p:cNvSpPr/>
          <p:nvPr/>
        </p:nvSpPr>
        <p:spPr>
          <a:xfrm>
            <a:off x="7351394" y="2488049"/>
            <a:ext cx="1219200" cy="224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nl-NL" sz="1200" b="1" dirty="0"/>
              <a:t>Aansluiting buitenwereld</a:t>
            </a:r>
          </a:p>
        </p:txBody>
      </p:sp>
      <p:sp>
        <p:nvSpPr>
          <p:cNvPr id="39" name="Rechthoek: afgeronde hoeken 38">
            <a:extLst>
              <a:ext uri="{FF2B5EF4-FFF2-40B4-BE49-F238E27FC236}">
                <a16:creationId xmlns:a16="http://schemas.microsoft.com/office/drawing/2014/main" id="{8E3C1F40-1DDC-4681-9127-65D650A50588}"/>
              </a:ext>
            </a:extLst>
          </p:cNvPr>
          <p:cNvSpPr/>
          <p:nvPr/>
        </p:nvSpPr>
        <p:spPr>
          <a:xfrm>
            <a:off x="7309961" y="3472629"/>
            <a:ext cx="1219200" cy="13716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/>
              <a:t>Intermediairs</a:t>
            </a:r>
          </a:p>
        </p:txBody>
      </p:sp>
      <p:sp>
        <p:nvSpPr>
          <p:cNvPr id="40" name="Rechthoek: afgeronde hoeken 39">
            <a:extLst>
              <a:ext uri="{FF2B5EF4-FFF2-40B4-BE49-F238E27FC236}">
                <a16:creationId xmlns:a16="http://schemas.microsoft.com/office/drawing/2014/main" id="{B4C09A04-9ACC-4ECF-85AA-AAFDFCE54EDB}"/>
              </a:ext>
            </a:extLst>
          </p:cNvPr>
          <p:cNvSpPr/>
          <p:nvPr/>
        </p:nvSpPr>
        <p:spPr>
          <a:xfrm>
            <a:off x="7194945" y="4089330"/>
            <a:ext cx="1440181" cy="1215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/>
              <a:t>Projectleider 1 op 1</a:t>
            </a:r>
          </a:p>
        </p:txBody>
      </p:sp>
      <p:sp>
        <p:nvSpPr>
          <p:cNvPr id="41" name="Rechthoek: afgeronde hoeken 40">
            <a:extLst>
              <a:ext uri="{FF2B5EF4-FFF2-40B4-BE49-F238E27FC236}">
                <a16:creationId xmlns:a16="http://schemas.microsoft.com/office/drawing/2014/main" id="{9696AE57-2854-4A68-9F8B-19BB9CB6474F}"/>
              </a:ext>
            </a:extLst>
          </p:cNvPr>
          <p:cNvSpPr/>
          <p:nvPr/>
        </p:nvSpPr>
        <p:spPr>
          <a:xfrm>
            <a:off x="7194945" y="3885036"/>
            <a:ext cx="1502093" cy="13716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/>
              <a:t>Netwerk onderwijs</a:t>
            </a:r>
          </a:p>
        </p:txBody>
      </p:sp>
      <p:sp>
        <p:nvSpPr>
          <p:cNvPr id="42" name="Rechthoek: afgeronde hoeken 41">
            <a:extLst>
              <a:ext uri="{FF2B5EF4-FFF2-40B4-BE49-F238E27FC236}">
                <a16:creationId xmlns:a16="http://schemas.microsoft.com/office/drawing/2014/main" id="{C3619F9F-C893-4E3C-8FE8-CA44C1BDBED2}"/>
              </a:ext>
            </a:extLst>
          </p:cNvPr>
          <p:cNvSpPr/>
          <p:nvPr/>
        </p:nvSpPr>
        <p:spPr>
          <a:xfrm>
            <a:off x="7205898" y="4254673"/>
            <a:ext cx="1219200" cy="1371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/>
              <a:t>LinkedIn / </a:t>
            </a:r>
            <a:r>
              <a:rPr lang="nl-NL" sz="1100" b="1" dirty="0" err="1"/>
              <a:t>Socials</a:t>
            </a:r>
            <a:endParaRPr lang="nl-NL" sz="1100" b="1" dirty="0"/>
          </a:p>
        </p:txBody>
      </p:sp>
      <p:sp>
        <p:nvSpPr>
          <p:cNvPr id="43" name="Rechthoek: afgeronde hoeken 42">
            <a:extLst>
              <a:ext uri="{FF2B5EF4-FFF2-40B4-BE49-F238E27FC236}">
                <a16:creationId xmlns:a16="http://schemas.microsoft.com/office/drawing/2014/main" id="{73BEE6DF-5DE9-4E14-B597-F5C5EE4B63E7}"/>
              </a:ext>
            </a:extLst>
          </p:cNvPr>
          <p:cNvSpPr/>
          <p:nvPr/>
        </p:nvSpPr>
        <p:spPr>
          <a:xfrm>
            <a:off x="7488791" y="4430282"/>
            <a:ext cx="1219200" cy="1371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/>
              <a:t>Website</a:t>
            </a:r>
          </a:p>
        </p:txBody>
      </p:sp>
      <p:sp>
        <p:nvSpPr>
          <p:cNvPr id="44" name="Rechthoek: afgeronde hoeken 43">
            <a:extLst>
              <a:ext uri="{FF2B5EF4-FFF2-40B4-BE49-F238E27FC236}">
                <a16:creationId xmlns:a16="http://schemas.microsoft.com/office/drawing/2014/main" id="{17EBC955-4322-4A33-A327-58DA571E9CE3}"/>
              </a:ext>
            </a:extLst>
          </p:cNvPr>
          <p:cNvSpPr/>
          <p:nvPr/>
        </p:nvSpPr>
        <p:spPr>
          <a:xfrm>
            <a:off x="7194946" y="4620330"/>
            <a:ext cx="1219200" cy="13716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/>
              <a:t>Events</a:t>
            </a:r>
          </a:p>
        </p:txBody>
      </p:sp>
      <p:sp>
        <p:nvSpPr>
          <p:cNvPr id="45" name="Rechthoek: afgeronde hoeken 44">
            <a:extLst>
              <a:ext uri="{FF2B5EF4-FFF2-40B4-BE49-F238E27FC236}">
                <a16:creationId xmlns:a16="http://schemas.microsoft.com/office/drawing/2014/main" id="{C7B203F3-E98F-4AEA-9359-7060BA86DDE4}"/>
              </a:ext>
            </a:extLst>
          </p:cNvPr>
          <p:cNvSpPr/>
          <p:nvPr/>
        </p:nvSpPr>
        <p:spPr>
          <a:xfrm>
            <a:off x="7091836" y="3663104"/>
            <a:ext cx="1708310" cy="1828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b="1" dirty="0"/>
              <a:t>Mailing / Nieuwsbrief / </a:t>
            </a:r>
            <a:r>
              <a:rPr lang="nl-NL" sz="900" b="1" dirty="0" err="1"/>
              <a:t>Social</a:t>
            </a:r>
            <a:endParaRPr lang="nl-NL" sz="900" b="1" dirty="0"/>
          </a:p>
        </p:txBody>
      </p:sp>
      <p:sp>
        <p:nvSpPr>
          <p:cNvPr id="46" name="Rechthoek: afgeronde hoeken 45">
            <a:extLst>
              <a:ext uri="{FF2B5EF4-FFF2-40B4-BE49-F238E27FC236}">
                <a16:creationId xmlns:a16="http://schemas.microsoft.com/office/drawing/2014/main" id="{3C1068F7-9BAD-476E-8D72-B2D666DD7B14}"/>
              </a:ext>
            </a:extLst>
          </p:cNvPr>
          <p:cNvSpPr/>
          <p:nvPr/>
        </p:nvSpPr>
        <p:spPr>
          <a:xfrm>
            <a:off x="5402580" y="4208592"/>
            <a:ext cx="1219200" cy="17003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nl-NL" sz="1000" b="1" dirty="0"/>
              <a:t>Data mkb</a:t>
            </a:r>
          </a:p>
        </p:txBody>
      </p:sp>
      <p:sp>
        <p:nvSpPr>
          <p:cNvPr id="47" name="Rechthoek: afgeronde hoeken 46">
            <a:extLst>
              <a:ext uri="{FF2B5EF4-FFF2-40B4-BE49-F238E27FC236}">
                <a16:creationId xmlns:a16="http://schemas.microsoft.com/office/drawing/2014/main" id="{584DB2BB-97E0-4485-8E9B-801E8E190BAF}"/>
              </a:ext>
            </a:extLst>
          </p:cNvPr>
          <p:cNvSpPr/>
          <p:nvPr/>
        </p:nvSpPr>
        <p:spPr>
          <a:xfrm>
            <a:off x="3495199" y="1408840"/>
            <a:ext cx="1219200" cy="13716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/>
              <a:t>Koppeling studenten</a:t>
            </a:r>
          </a:p>
        </p:txBody>
      </p:sp>
      <p:sp>
        <p:nvSpPr>
          <p:cNvPr id="48" name="Rechthoek: afgeronde hoeken 47">
            <a:extLst>
              <a:ext uri="{FF2B5EF4-FFF2-40B4-BE49-F238E27FC236}">
                <a16:creationId xmlns:a16="http://schemas.microsoft.com/office/drawing/2014/main" id="{387DF9F8-5C36-4661-BFCC-275795E74E0C}"/>
              </a:ext>
            </a:extLst>
          </p:cNvPr>
          <p:cNvSpPr/>
          <p:nvPr/>
        </p:nvSpPr>
        <p:spPr>
          <a:xfrm>
            <a:off x="3495199" y="1601627"/>
            <a:ext cx="1219200" cy="224909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nl-NL" sz="1200" b="1" dirty="0"/>
              <a:t>Werving mkb</a:t>
            </a:r>
          </a:p>
        </p:txBody>
      </p:sp>
      <p:sp>
        <p:nvSpPr>
          <p:cNvPr id="49" name="Rechthoek: afgeronde hoeken 48">
            <a:extLst>
              <a:ext uri="{FF2B5EF4-FFF2-40B4-BE49-F238E27FC236}">
                <a16:creationId xmlns:a16="http://schemas.microsoft.com/office/drawing/2014/main" id="{B08CFDCD-8D89-4950-B075-900743EED37D}"/>
              </a:ext>
            </a:extLst>
          </p:cNvPr>
          <p:cNvSpPr/>
          <p:nvPr/>
        </p:nvSpPr>
        <p:spPr>
          <a:xfrm>
            <a:off x="3610450" y="2330471"/>
            <a:ext cx="1014889" cy="1849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algn="ctr"/>
            <a:r>
              <a:rPr lang="nl-NL" sz="1200" b="1" dirty="0"/>
              <a:t>Communicatie</a:t>
            </a:r>
          </a:p>
        </p:txBody>
      </p:sp>
      <p:sp>
        <p:nvSpPr>
          <p:cNvPr id="50" name="Rechthoek: afgeronde hoeken 49">
            <a:extLst>
              <a:ext uri="{FF2B5EF4-FFF2-40B4-BE49-F238E27FC236}">
                <a16:creationId xmlns:a16="http://schemas.microsoft.com/office/drawing/2014/main" id="{81A26A8E-D358-4593-94D5-458160221EF5}"/>
              </a:ext>
            </a:extLst>
          </p:cNvPr>
          <p:cNvSpPr/>
          <p:nvPr/>
        </p:nvSpPr>
        <p:spPr>
          <a:xfrm>
            <a:off x="3610450" y="2547163"/>
            <a:ext cx="1014889" cy="137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nl-NL" sz="1000" b="1" dirty="0"/>
              <a:t>Monitoring</a:t>
            </a:r>
          </a:p>
        </p:txBody>
      </p:sp>
      <p:sp>
        <p:nvSpPr>
          <p:cNvPr id="51" name="Rechthoek: afgeronde hoeken 50">
            <a:extLst>
              <a:ext uri="{FF2B5EF4-FFF2-40B4-BE49-F238E27FC236}">
                <a16:creationId xmlns:a16="http://schemas.microsoft.com/office/drawing/2014/main" id="{C7C2A81E-030D-490A-AB32-FFCEDFC7BF19}"/>
              </a:ext>
            </a:extLst>
          </p:cNvPr>
          <p:cNvSpPr/>
          <p:nvPr/>
        </p:nvSpPr>
        <p:spPr>
          <a:xfrm>
            <a:off x="3495199" y="1994416"/>
            <a:ext cx="1219201" cy="2947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/>
              <a:t>Accountmanagement /</a:t>
            </a:r>
          </a:p>
          <a:p>
            <a:pPr algn="ctr"/>
            <a:r>
              <a:rPr lang="nl-NL" sz="800" b="1" dirty="0"/>
              <a:t>netwerk</a:t>
            </a:r>
          </a:p>
        </p:txBody>
      </p:sp>
      <p:sp>
        <p:nvSpPr>
          <p:cNvPr id="52" name="Rechthoek: afgeronde hoeken 51">
            <a:extLst>
              <a:ext uri="{FF2B5EF4-FFF2-40B4-BE49-F238E27FC236}">
                <a16:creationId xmlns:a16="http://schemas.microsoft.com/office/drawing/2014/main" id="{CD02E23B-5FD7-4C45-B6D6-C05994FFB8CF}"/>
              </a:ext>
            </a:extLst>
          </p:cNvPr>
          <p:cNvSpPr/>
          <p:nvPr/>
        </p:nvSpPr>
        <p:spPr>
          <a:xfrm>
            <a:off x="3442915" y="3435903"/>
            <a:ext cx="1219200" cy="13716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/>
              <a:t>Projectorganisatie</a:t>
            </a:r>
          </a:p>
        </p:txBody>
      </p:sp>
      <p:sp>
        <p:nvSpPr>
          <p:cNvPr id="53" name="Rechthoek: afgeronde hoeken 52">
            <a:extLst>
              <a:ext uri="{FF2B5EF4-FFF2-40B4-BE49-F238E27FC236}">
                <a16:creationId xmlns:a16="http://schemas.microsoft.com/office/drawing/2014/main" id="{1EB39DDB-E4FA-4435-A7F7-9E91AFBC521F}"/>
              </a:ext>
            </a:extLst>
          </p:cNvPr>
          <p:cNvSpPr/>
          <p:nvPr/>
        </p:nvSpPr>
        <p:spPr>
          <a:xfrm>
            <a:off x="3442915" y="3811105"/>
            <a:ext cx="1219200" cy="224909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nl-NL" sz="1200" b="1" dirty="0"/>
              <a:t>Accountmanager mkb</a:t>
            </a:r>
          </a:p>
        </p:txBody>
      </p:sp>
      <p:sp>
        <p:nvSpPr>
          <p:cNvPr id="54" name="Rechthoek: afgeronde hoeken 53">
            <a:extLst>
              <a:ext uri="{FF2B5EF4-FFF2-40B4-BE49-F238E27FC236}">
                <a16:creationId xmlns:a16="http://schemas.microsoft.com/office/drawing/2014/main" id="{2F79EE19-D187-428F-9060-A6082E0D969A}"/>
              </a:ext>
            </a:extLst>
          </p:cNvPr>
          <p:cNvSpPr/>
          <p:nvPr/>
        </p:nvSpPr>
        <p:spPr>
          <a:xfrm>
            <a:off x="3442915" y="3623504"/>
            <a:ext cx="1219200" cy="13716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/>
              <a:t>Studenten</a:t>
            </a:r>
          </a:p>
        </p:txBody>
      </p:sp>
      <p:sp>
        <p:nvSpPr>
          <p:cNvPr id="55" name="Rechthoek: afgeronde hoeken 54">
            <a:extLst>
              <a:ext uri="{FF2B5EF4-FFF2-40B4-BE49-F238E27FC236}">
                <a16:creationId xmlns:a16="http://schemas.microsoft.com/office/drawing/2014/main" id="{4E3AA211-3634-44FA-A071-B072F2B6EF95}"/>
              </a:ext>
            </a:extLst>
          </p:cNvPr>
          <p:cNvSpPr/>
          <p:nvPr/>
        </p:nvSpPr>
        <p:spPr>
          <a:xfrm>
            <a:off x="3600508" y="4084910"/>
            <a:ext cx="900158" cy="224909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nl-NL" sz="1200" b="1" dirty="0"/>
              <a:t>Mkb ondernemers</a:t>
            </a:r>
          </a:p>
        </p:txBody>
      </p:sp>
      <p:sp>
        <p:nvSpPr>
          <p:cNvPr id="56" name="Rechthoek: afgeronde hoeken 55">
            <a:extLst>
              <a:ext uri="{FF2B5EF4-FFF2-40B4-BE49-F238E27FC236}">
                <a16:creationId xmlns:a16="http://schemas.microsoft.com/office/drawing/2014/main" id="{183EAE50-67DD-48A6-92FA-FB5AEE7EA30D}"/>
              </a:ext>
            </a:extLst>
          </p:cNvPr>
          <p:cNvSpPr/>
          <p:nvPr/>
        </p:nvSpPr>
        <p:spPr>
          <a:xfrm>
            <a:off x="3291400" y="4346137"/>
            <a:ext cx="590141" cy="17655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r>
              <a:rPr lang="nl-NL" sz="1200" b="1" dirty="0"/>
              <a:t>website</a:t>
            </a:r>
          </a:p>
        </p:txBody>
      </p:sp>
      <p:sp>
        <p:nvSpPr>
          <p:cNvPr id="57" name="Rechthoek: afgeronde hoeken 56">
            <a:extLst>
              <a:ext uri="{FF2B5EF4-FFF2-40B4-BE49-F238E27FC236}">
                <a16:creationId xmlns:a16="http://schemas.microsoft.com/office/drawing/2014/main" id="{01B157CF-2353-49AE-BF79-2B57A04B1D9D}"/>
              </a:ext>
            </a:extLst>
          </p:cNvPr>
          <p:cNvSpPr/>
          <p:nvPr/>
        </p:nvSpPr>
        <p:spPr>
          <a:xfrm>
            <a:off x="3943863" y="4346137"/>
            <a:ext cx="590141" cy="17655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r>
              <a:rPr lang="nl-NL" sz="1200" b="1" dirty="0"/>
              <a:t>locatie</a:t>
            </a:r>
          </a:p>
        </p:txBody>
      </p:sp>
      <p:sp>
        <p:nvSpPr>
          <p:cNvPr id="58" name="Rechthoek: afgeronde hoeken 57">
            <a:extLst>
              <a:ext uri="{FF2B5EF4-FFF2-40B4-BE49-F238E27FC236}">
                <a16:creationId xmlns:a16="http://schemas.microsoft.com/office/drawing/2014/main" id="{3E08D310-18F3-4519-8BD3-3D2AE00475FE}"/>
              </a:ext>
            </a:extLst>
          </p:cNvPr>
          <p:cNvSpPr/>
          <p:nvPr/>
        </p:nvSpPr>
        <p:spPr>
          <a:xfrm>
            <a:off x="3291400" y="4595391"/>
            <a:ext cx="1219200" cy="13716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/>
              <a:t>Docenten / experts</a:t>
            </a:r>
          </a:p>
        </p:txBody>
      </p:sp>
      <p:sp>
        <p:nvSpPr>
          <p:cNvPr id="68" name="Rechthoek: afgeronde hoeken 67">
            <a:extLst>
              <a:ext uri="{FF2B5EF4-FFF2-40B4-BE49-F238E27FC236}">
                <a16:creationId xmlns:a16="http://schemas.microsoft.com/office/drawing/2014/main" id="{C6A75A41-9BBE-4C9A-96A8-D57571C7F149}"/>
              </a:ext>
            </a:extLst>
          </p:cNvPr>
          <p:cNvSpPr/>
          <p:nvPr/>
        </p:nvSpPr>
        <p:spPr>
          <a:xfrm>
            <a:off x="1587818" y="1754168"/>
            <a:ext cx="1219200" cy="22490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nl-NL" sz="1200" b="1" dirty="0"/>
              <a:t>ROMS</a:t>
            </a:r>
          </a:p>
        </p:txBody>
      </p:sp>
      <p:sp>
        <p:nvSpPr>
          <p:cNvPr id="69" name="Rechthoek: afgeronde hoeken 68">
            <a:extLst>
              <a:ext uri="{FF2B5EF4-FFF2-40B4-BE49-F238E27FC236}">
                <a16:creationId xmlns:a16="http://schemas.microsoft.com/office/drawing/2014/main" id="{844F9709-985F-4C17-8014-E254994425A8}"/>
              </a:ext>
            </a:extLst>
          </p:cNvPr>
          <p:cNvSpPr/>
          <p:nvPr/>
        </p:nvSpPr>
        <p:spPr>
          <a:xfrm>
            <a:off x="1587818" y="2066865"/>
            <a:ext cx="1219200" cy="22490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nl-NL" sz="1200" b="1" dirty="0"/>
              <a:t>KVK</a:t>
            </a:r>
          </a:p>
        </p:txBody>
      </p:sp>
      <p:sp>
        <p:nvSpPr>
          <p:cNvPr id="71" name="Rechthoek: afgeronde hoeken 70">
            <a:extLst>
              <a:ext uri="{FF2B5EF4-FFF2-40B4-BE49-F238E27FC236}">
                <a16:creationId xmlns:a16="http://schemas.microsoft.com/office/drawing/2014/main" id="{7EAA29C3-B23B-44C9-A3AE-B787F2ABF96C}"/>
              </a:ext>
            </a:extLst>
          </p:cNvPr>
          <p:cNvSpPr/>
          <p:nvPr/>
        </p:nvSpPr>
        <p:spPr>
          <a:xfrm>
            <a:off x="1587818" y="1463040"/>
            <a:ext cx="1219200" cy="13716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/>
              <a:t>Zie klantgroepen</a:t>
            </a:r>
          </a:p>
        </p:txBody>
      </p:sp>
      <p:sp>
        <p:nvSpPr>
          <p:cNvPr id="72" name="Rechthoek: afgeronde hoeken 71">
            <a:extLst>
              <a:ext uri="{FF2B5EF4-FFF2-40B4-BE49-F238E27FC236}">
                <a16:creationId xmlns:a16="http://schemas.microsoft.com/office/drawing/2014/main" id="{5E482FBC-2328-4AED-A871-3E1B9B1291F6}"/>
              </a:ext>
            </a:extLst>
          </p:cNvPr>
          <p:cNvSpPr/>
          <p:nvPr/>
        </p:nvSpPr>
        <p:spPr>
          <a:xfrm>
            <a:off x="1379735" y="5513283"/>
            <a:ext cx="1219200" cy="2743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/>
              <a:t>Personele kosten</a:t>
            </a:r>
          </a:p>
        </p:txBody>
      </p:sp>
      <p:sp>
        <p:nvSpPr>
          <p:cNvPr id="73" name="Rechthoek: afgeronde hoeken 72">
            <a:extLst>
              <a:ext uri="{FF2B5EF4-FFF2-40B4-BE49-F238E27FC236}">
                <a16:creationId xmlns:a16="http://schemas.microsoft.com/office/drawing/2014/main" id="{FB471AE5-D4AE-4452-85C5-3D03E87441DF}"/>
              </a:ext>
            </a:extLst>
          </p:cNvPr>
          <p:cNvSpPr/>
          <p:nvPr/>
        </p:nvSpPr>
        <p:spPr>
          <a:xfrm>
            <a:off x="1527372" y="5858330"/>
            <a:ext cx="1219200" cy="17933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/>
              <a:t>Projectmanagement</a:t>
            </a:r>
          </a:p>
        </p:txBody>
      </p:sp>
      <p:sp>
        <p:nvSpPr>
          <p:cNvPr id="74" name="Rechthoek: afgeronde hoeken 73">
            <a:extLst>
              <a:ext uri="{FF2B5EF4-FFF2-40B4-BE49-F238E27FC236}">
                <a16:creationId xmlns:a16="http://schemas.microsoft.com/office/drawing/2014/main" id="{1AE74363-F181-4CA7-B26B-43775735DB24}"/>
              </a:ext>
            </a:extLst>
          </p:cNvPr>
          <p:cNvSpPr/>
          <p:nvPr/>
        </p:nvSpPr>
        <p:spPr>
          <a:xfrm>
            <a:off x="1527372" y="6083278"/>
            <a:ext cx="1219200" cy="224909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nl-NL" sz="1200" b="1" dirty="0"/>
              <a:t>Accountmanager mkb</a:t>
            </a:r>
          </a:p>
        </p:txBody>
      </p:sp>
      <p:sp>
        <p:nvSpPr>
          <p:cNvPr id="75" name="Rechthoek: afgeronde hoeken 74">
            <a:extLst>
              <a:ext uri="{FF2B5EF4-FFF2-40B4-BE49-F238E27FC236}">
                <a16:creationId xmlns:a16="http://schemas.microsoft.com/office/drawing/2014/main" id="{321BCC15-01A6-442B-9D6B-6A6A3E5A33FB}"/>
              </a:ext>
            </a:extLst>
          </p:cNvPr>
          <p:cNvSpPr/>
          <p:nvPr/>
        </p:nvSpPr>
        <p:spPr>
          <a:xfrm>
            <a:off x="1527372" y="6358977"/>
            <a:ext cx="1219200" cy="224909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nl-NL" sz="1200" b="1" dirty="0"/>
              <a:t>Communicatie</a:t>
            </a:r>
          </a:p>
        </p:txBody>
      </p:sp>
      <p:sp>
        <p:nvSpPr>
          <p:cNvPr id="76" name="Rechthoek: afgeronde hoeken 75">
            <a:extLst>
              <a:ext uri="{FF2B5EF4-FFF2-40B4-BE49-F238E27FC236}">
                <a16:creationId xmlns:a16="http://schemas.microsoft.com/office/drawing/2014/main" id="{286B4427-EAE2-4C3D-B04D-6824353DC2C2}"/>
              </a:ext>
            </a:extLst>
          </p:cNvPr>
          <p:cNvSpPr/>
          <p:nvPr/>
        </p:nvSpPr>
        <p:spPr>
          <a:xfrm>
            <a:off x="3242348" y="6040487"/>
            <a:ext cx="590141" cy="17655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r>
              <a:rPr lang="nl-NL" sz="1200" b="1" dirty="0"/>
              <a:t>website</a:t>
            </a:r>
          </a:p>
        </p:txBody>
      </p:sp>
      <p:sp>
        <p:nvSpPr>
          <p:cNvPr id="77" name="Rechthoek: afgeronde hoeken 76">
            <a:extLst>
              <a:ext uri="{FF2B5EF4-FFF2-40B4-BE49-F238E27FC236}">
                <a16:creationId xmlns:a16="http://schemas.microsoft.com/office/drawing/2014/main" id="{2015C5BD-8463-4FFA-B670-2FB58667A4AA}"/>
              </a:ext>
            </a:extLst>
          </p:cNvPr>
          <p:cNvSpPr/>
          <p:nvPr/>
        </p:nvSpPr>
        <p:spPr>
          <a:xfrm>
            <a:off x="3242349" y="5800092"/>
            <a:ext cx="590141" cy="17655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r>
              <a:rPr lang="nl-NL" sz="1200" b="1" dirty="0"/>
              <a:t>locatie</a:t>
            </a:r>
          </a:p>
        </p:txBody>
      </p:sp>
      <p:sp>
        <p:nvSpPr>
          <p:cNvPr id="78" name="Rechthoek: afgeronde hoeken 77">
            <a:extLst>
              <a:ext uri="{FF2B5EF4-FFF2-40B4-BE49-F238E27FC236}">
                <a16:creationId xmlns:a16="http://schemas.microsoft.com/office/drawing/2014/main" id="{7114B22E-531B-4BD7-80CF-9021D4775BAA}"/>
              </a:ext>
            </a:extLst>
          </p:cNvPr>
          <p:cNvSpPr/>
          <p:nvPr/>
        </p:nvSpPr>
        <p:spPr>
          <a:xfrm>
            <a:off x="3242347" y="6280726"/>
            <a:ext cx="590141" cy="17655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r>
              <a:rPr lang="nl-NL" sz="1200" b="1" dirty="0"/>
              <a:t>Communicatie</a:t>
            </a:r>
          </a:p>
        </p:txBody>
      </p:sp>
      <p:sp>
        <p:nvSpPr>
          <p:cNvPr id="79" name="Rechthoek: afgeronde hoeken 78">
            <a:extLst>
              <a:ext uri="{FF2B5EF4-FFF2-40B4-BE49-F238E27FC236}">
                <a16:creationId xmlns:a16="http://schemas.microsoft.com/office/drawing/2014/main" id="{5EED40E3-E5A8-4605-B6A0-36F3673BB068}"/>
              </a:ext>
            </a:extLst>
          </p:cNvPr>
          <p:cNvSpPr/>
          <p:nvPr/>
        </p:nvSpPr>
        <p:spPr>
          <a:xfrm>
            <a:off x="2918974" y="5616613"/>
            <a:ext cx="914876" cy="1505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/>
              <a:t>Middelen</a:t>
            </a:r>
          </a:p>
        </p:txBody>
      </p:sp>
      <p:sp>
        <p:nvSpPr>
          <p:cNvPr id="80" name="Rechthoek: afgeronde hoeken 79">
            <a:extLst>
              <a:ext uri="{FF2B5EF4-FFF2-40B4-BE49-F238E27FC236}">
                <a16:creationId xmlns:a16="http://schemas.microsoft.com/office/drawing/2014/main" id="{CF5D5DBB-9B19-42CC-907B-62401378BD11}"/>
              </a:ext>
            </a:extLst>
          </p:cNvPr>
          <p:cNvSpPr/>
          <p:nvPr/>
        </p:nvSpPr>
        <p:spPr>
          <a:xfrm>
            <a:off x="4583727" y="5587700"/>
            <a:ext cx="1219200" cy="3822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/>
              <a:t>Netwerkkosten (landelijk)</a:t>
            </a:r>
          </a:p>
        </p:txBody>
      </p:sp>
      <p:sp>
        <p:nvSpPr>
          <p:cNvPr id="82" name="Rechthoek: afgeronde hoeken 81">
            <a:extLst>
              <a:ext uri="{FF2B5EF4-FFF2-40B4-BE49-F238E27FC236}">
                <a16:creationId xmlns:a16="http://schemas.microsoft.com/office/drawing/2014/main" id="{72F44CC8-7CED-4B8B-AAD3-AB01C9331D1D}"/>
              </a:ext>
            </a:extLst>
          </p:cNvPr>
          <p:cNvSpPr/>
          <p:nvPr/>
        </p:nvSpPr>
        <p:spPr>
          <a:xfrm>
            <a:off x="6482236" y="6304868"/>
            <a:ext cx="1219200" cy="22490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nl-NL" sz="1200" b="1" dirty="0"/>
              <a:t>Projectmanagement</a:t>
            </a:r>
          </a:p>
        </p:txBody>
      </p:sp>
      <p:sp>
        <p:nvSpPr>
          <p:cNvPr id="83" name="Rechthoek: afgeronde hoeken 82">
            <a:extLst>
              <a:ext uri="{FF2B5EF4-FFF2-40B4-BE49-F238E27FC236}">
                <a16:creationId xmlns:a16="http://schemas.microsoft.com/office/drawing/2014/main" id="{65D3527B-AD16-45E2-80D8-7DFFB95F4F14}"/>
              </a:ext>
            </a:extLst>
          </p:cNvPr>
          <p:cNvSpPr/>
          <p:nvPr/>
        </p:nvSpPr>
        <p:spPr>
          <a:xfrm>
            <a:off x="7945991" y="6369001"/>
            <a:ext cx="1219200" cy="382194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nl-NL" sz="1200" b="1" dirty="0"/>
              <a:t>Accountmanager</a:t>
            </a:r>
          </a:p>
        </p:txBody>
      </p:sp>
      <p:sp>
        <p:nvSpPr>
          <p:cNvPr id="84" name="Rechthoek: afgeronde hoeken 83">
            <a:extLst>
              <a:ext uri="{FF2B5EF4-FFF2-40B4-BE49-F238E27FC236}">
                <a16:creationId xmlns:a16="http://schemas.microsoft.com/office/drawing/2014/main" id="{F4779F5B-D60A-4EAF-8B0F-846F32B74387}"/>
              </a:ext>
            </a:extLst>
          </p:cNvPr>
          <p:cNvSpPr/>
          <p:nvPr/>
        </p:nvSpPr>
        <p:spPr>
          <a:xfrm>
            <a:off x="9373233" y="6347824"/>
            <a:ext cx="1219200" cy="382194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nl-NL" sz="1200" b="1" dirty="0"/>
              <a:t>Studenten / docenten / locatie</a:t>
            </a:r>
          </a:p>
        </p:txBody>
      </p:sp>
      <p:sp>
        <p:nvSpPr>
          <p:cNvPr id="85" name="Rechthoek: afgeronde hoeken 84">
            <a:extLst>
              <a:ext uri="{FF2B5EF4-FFF2-40B4-BE49-F238E27FC236}">
                <a16:creationId xmlns:a16="http://schemas.microsoft.com/office/drawing/2014/main" id="{E452D7AC-054C-4770-8FF0-9058F87D9B55}"/>
              </a:ext>
            </a:extLst>
          </p:cNvPr>
          <p:cNvSpPr/>
          <p:nvPr/>
        </p:nvSpPr>
        <p:spPr>
          <a:xfrm>
            <a:off x="6482236" y="5799698"/>
            <a:ext cx="1219200" cy="44654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nl-NL" sz="1200" b="1" dirty="0"/>
              <a:t>Projectmanagement,</a:t>
            </a:r>
          </a:p>
          <a:p>
            <a:pPr algn="ctr"/>
            <a:r>
              <a:rPr lang="nl-NL" sz="1200" b="1" dirty="0"/>
              <a:t> netwerkkosten</a:t>
            </a:r>
          </a:p>
        </p:txBody>
      </p:sp>
      <p:sp>
        <p:nvSpPr>
          <p:cNvPr id="86" name="Rechthoek: afgeronde hoeken 85">
            <a:extLst>
              <a:ext uri="{FF2B5EF4-FFF2-40B4-BE49-F238E27FC236}">
                <a16:creationId xmlns:a16="http://schemas.microsoft.com/office/drawing/2014/main" id="{CAC41101-871B-428C-8958-72CFC1D6EB46}"/>
              </a:ext>
            </a:extLst>
          </p:cNvPr>
          <p:cNvSpPr/>
          <p:nvPr/>
        </p:nvSpPr>
        <p:spPr>
          <a:xfrm>
            <a:off x="6486046" y="5545212"/>
            <a:ext cx="1219200" cy="20505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MVO + kanaal</a:t>
            </a:r>
          </a:p>
        </p:txBody>
      </p:sp>
      <p:sp>
        <p:nvSpPr>
          <p:cNvPr id="87" name="Rechthoek: afgeronde hoeken 86">
            <a:extLst>
              <a:ext uri="{FF2B5EF4-FFF2-40B4-BE49-F238E27FC236}">
                <a16:creationId xmlns:a16="http://schemas.microsoft.com/office/drawing/2014/main" id="{C2E83FD8-55CF-46D9-84DD-ABD3B961D446}"/>
              </a:ext>
            </a:extLst>
          </p:cNvPr>
          <p:cNvSpPr/>
          <p:nvPr/>
        </p:nvSpPr>
        <p:spPr>
          <a:xfrm>
            <a:off x="7822443" y="5546080"/>
            <a:ext cx="1392313" cy="1886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/>
              <a:t>projectmanagement</a:t>
            </a:r>
          </a:p>
        </p:txBody>
      </p:sp>
      <p:sp>
        <p:nvSpPr>
          <p:cNvPr id="88" name="Rechthoek: afgeronde hoeken 87">
            <a:extLst>
              <a:ext uri="{FF2B5EF4-FFF2-40B4-BE49-F238E27FC236}">
                <a16:creationId xmlns:a16="http://schemas.microsoft.com/office/drawing/2014/main" id="{1E0B424B-3483-42E8-B44B-74E242F82ECC}"/>
              </a:ext>
            </a:extLst>
          </p:cNvPr>
          <p:cNvSpPr/>
          <p:nvPr/>
        </p:nvSpPr>
        <p:spPr>
          <a:xfrm>
            <a:off x="7825103" y="5792099"/>
            <a:ext cx="864791" cy="22041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nl-NL" sz="1200" b="1" dirty="0"/>
              <a:t>Training / kwaliteit</a:t>
            </a:r>
          </a:p>
        </p:txBody>
      </p:sp>
      <p:sp>
        <p:nvSpPr>
          <p:cNvPr id="89" name="Rechthoek: afgeronde hoeken 88">
            <a:extLst>
              <a:ext uri="{FF2B5EF4-FFF2-40B4-BE49-F238E27FC236}">
                <a16:creationId xmlns:a16="http://schemas.microsoft.com/office/drawing/2014/main" id="{5922766F-BC1A-4CB5-A690-B494A5D7C3D6}"/>
              </a:ext>
            </a:extLst>
          </p:cNvPr>
          <p:cNvSpPr/>
          <p:nvPr/>
        </p:nvSpPr>
        <p:spPr>
          <a:xfrm>
            <a:off x="7822445" y="6069211"/>
            <a:ext cx="864791" cy="22041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nl-NL" sz="1200" b="1" dirty="0"/>
              <a:t>Communicatie</a:t>
            </a:r>
          </a:p>
        </p:txBody>
      </p:sp>
      <p:sp>
        <p:nvSpPr>
          <p:cNvPr id="90" name="Rechthoek: afgeronde hoeken 89">
            <a:extLst>
              <a:ext uri="{FF2B5EF4-FFF2-40B4-BE49-F238E27FC236}">
                <a16:creationId xmlns:a16="http://schemas.microsoft.com/office/drawing/2014/main" id="{C653BCA8-AA5F-443D-BD1D-9154EF176735}"/>
              </a:ext>
            </a:extLst>
          </p:cNvPr>
          <p:cNvSpPr/>
          <p:nvPr/>
        </p:nvSpPr>
        <p:spPr>
          <a:xfrm>
            <a:off x="9373233" y="6104744"/>
            <a:ext cx="1219200" cy="1371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b="1" dirty="0"/>
              <a:t>Klantcontact</a:t>
            </a:r>
          </a:p>
        </p:txBody>
      </p:sp>
      <p:sp>
        <p:nvSpPr>
          <p:cNvPr id="91" name="Rechthoek: afgeronde hoeken 90">
            <a:extLst>
              <a:ext uri="{FF2B5EF4-FFF2-40B4-BE49-F238E27FC236}">
                <a16:creationId xmlns:a16="http://schemas.microsoft.com/office/drawing/2014/main" id="{152A61DE-1726-4944-AF90-2210BC01CA23}"/>
              </a:ext>
            </a:extLst>
          </p:cNvPr>
          <p:cNvSpPr/>
          <p:nvPr/>
        </p:nvSpPr>
        <p:spPr>
          <a:xfrm>
            <a:off x="9373233" y="5883764"/>
            <a:ext cx="1219200" cy="1558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/>
              <a:t>Klantcontact</a:t>
            </a:r>
          </a:p>
        </p:txBody>
      </p:sp>
      <p:sp>
        <p:nvSpPr>
          <p:cNvPr id="92" name="Rechthoek: afgeronde hoeken 91">
            <a:extLst>
              <a:ext uri="{FF2B5EF4-FFF2-40B4-BE49-F238E27FC236}">
                <a16:creationId xmlns:a16="http://schemas.microsoft.com/office/drawing/2014/main" id="{F93A48D4-CAE4-4CE9-88B5-D1A7BAA49096}"/>
              </a:ext>
            </a:extLst>
          </p:cNvPr>
          <p:cNvSpPr/>
          <p:nvPr/>
        </p:nvSpPr>
        <p:spPr>
          <a:xfrm>
            <a:off x="9373233" y="5670530"/>
            <a:ext cx="1219200" cy="1371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Klantcontact</a:t>
            </a:r>
          </a:p>
        </p:txBody>
      </p:sp>
      <p:sp>
        <p:nvSpPr>
          <p:cNvPr id="93" name="Rechthoek: afgeronde hoeken 92">
            <a:extLst>
              <a:ext uri="{FF2B5EF4-FFF2-40B4-BE49-F238E27FC236}">
                <a16:creationId xmlns:a16="http://schemas.microsoft.com/office/drawing/2014/main" id="{0D60A03D-B26F-4976-BC15-97CDED5D6F67}"/>
              </a:ext>
            </a:extLst>
          </p:cNvPr>
          <p:cNvSpPr/>
          <p:nvPr/>
        </p:nvSpPr>
        <p:spPr>
          <a:xfrm>
            <a:off x="9373233" y="5387085"/>
            <a:ext cx="1219200" cy="22490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nl-NL" sz="1200" b="1" dirty="0"/>
              <a:t>Training student/docent</a:t>
            </a:r>
          </a:p>
        </p:txBody>
      </p:sp>
      <p:sp>
        <p:nvSpPr>
          <p:cNvPr id="94" name="Rechthoek: afgeronde hoeken 93">
            <a:extLst>
              <a:ext uri="{FF2B5EF4-FFF2-40B4-BE49-F238E27FC236}">
                <a16:creationId xmlns:a16="http://schemas.microsoft.com/office/drawing/2014/main" id="{EBA163F1-C9F0-441F-B5E5-9D40DCD5FD77}"/>
              </a:ext>
            </a:extLst>
          </p:cNvPr>
          <p:cNvSpPr/>
          <p:nvPr/>
        </p:nvSpPr>
        <p:spPr>
          <a:xfrm>
            <a:off x="9373233" y="5096848"/>
            <a:ext cx="1219200" cy="22490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nl-NL" sz="1200" b="1" dirty="0"/>
              <a:t>Training student/docent</a:t>
            </a:r>
          </a:p>
        </p:txBody>
      </p:sp>
      <p:sp>
        <p:nvSpPr>
          <p:cNvPr id="95" name="Rechthoek: afgeronde hoeken 94">
            <a:extLst>
              <a:ext uri="{FF2B5EF4-FFF2-40B4-BE49-F238E27FC236}">
                <a16:creationId xmlns:a16="http://schemas.microsoft.com/office/drawing/2014/main" id="{CA9B0BD1-A551-4D51-BC8F-C6CA507B810E}"/>
              </a:ext>
            </a:extLst>
          </p:cNvPr>
          <p:cNvSpPr/>
          <p:nvPr/>
        </p:nvSpPr>
        <p:spPr>
          <a:xfrm>
            <a:off x="6946900" y="5245909"/>
            <a:ext cx="1307350" cy="2384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>
                <a:solidFill>
                  <a:schemeClr val="accent4"/>
                </a:solidFill>
              </a:rPr>
              <a:t>In cash:</a:t>
            </a:r>
          </a:p>
        </p:txBody>
      </p:sp>
      <p:sp>
        <p:nvSpPr>
          <p:cNvPr id="96" name="Rechthoek: afgeronde hoeken 95">
            <a:extLst>
              <a:ext uri="{FF2B5EF4-FFF2-40B4-BE49-F238E27FC236}">
                <a16:creationId xmlns:a16="http://schemas.microsoft.com/office/drawing/2014/main" id="{B90967B3-8BFE-45C7-A7B3-8A470A567F3C}"/>
              </a:ext>
            </a:extLst>
          </p:cNvPr>
          <p:cNvSpPr/>
          <p:nvPr/>
        </p:nvSpPr>
        <p:spPr>
          <a:xfrm>
            <a:off x="9324972" y="4751399"/>
            <a:ext cx="1307350" cy="2384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>
                <a:solidFill>
                  <a:schemeClr val="accent4"/>
                </a:solidFill>
              </a:rPr>
              <a:t>In kind:</a:t>
            </a:r>
          </a:p>
        </p:txBody>
      </p:sp>
      <p:sp>
        <p:nvSpPr>
          <p:cNvPr id="97" name="Rechthoek 96">
            <a:extLst>
              <a:ext uri="{FF2B5EF4-FFF2-40B4-BE49-F238E27FC236}">
                <a16:creationId xmlns:a16="http://schemas.microsoft.com/office/drawing/2014/main" id="{E9A37374-6CB4-44FC-8FDF-509FB6270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98" name="Rechthoek 97">
            <a:extLst>
              <a:ext uri="{FF2B5EF4-FFF2-40B4-BE49-F238E27FC236}">
                <a16:creationId xmlns:a16="http://schemas.microsoft.com/office/drawing/2014/main" id="{F1F3F717-4EBA-4115-85C4-B0D00E061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99" name="Tekstvak 98">
            <a:extLst>
              <a:ext uri="{FF2B5EF4-FFF2-40B4-BE49-F238E27FC236}">
                <a16:creationId xmlns:a16="http://schemas.microsoft.com/office/drawing/2014/main" id="{AEAE31F0-107F-4C17-9934-91B64A8BFF98}"/>
              </a:ext>
            </a:extLst>
          </p:cNvPr>
          <p:cNvSpPr txBox="1"/>
          <p:nvPr/>
        </p:nvSpPr>
        <p:spPr>
          <a:xfrm>
            <a:off x="1463904" y="292100"/>
            <a:ext cx="926419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nl-NL" sz="3200" b="1" dirty="0">
                <a:latin typeface="Nunito" panose="00000500000000000000" pitchFamily="2" charset="0"/>
              </a:rPr>
              <a:t>BUSINESS MODEL </a:t>
            </a:r>
            <a:r>
              <a:rPr lang="nl-NL" sz="3200" dirty="0">
                <a:latin typeface="Nunito" panose="00000500000000000000" pitchFamily="2" charset="0"/>
              </a:rPr>
              <a:t>CANVAS</a:t>
            </a:r>
            <a:endParaRPr lang="nl-NL" sz="3600" dirty="0">
              <a:latin typeface="Nunit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35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1A4CD4B-F87F-4BE9-AEF5-4E68C5D5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88B57B-3A32-463F-B5B7-456845E01E30}" type="datetime1">
              <a:rPr lang="nl-NL" smtClean="0"/>
              <a:t>30-3-2022</a:t>
            </a:fld>
            <a:endParaRPr lang="nl-NL" dirty="0"/>
          </a:p>
        </p:txBody>
      </p:sp>
      <p:sp>
        <p:nvSpPr>
          <p:cNvPr id="5" name="Titel 4" hidden="1">
            <a:extLst>
              <a:ext uri="{FF2B5EF4-FFF2-40B4-BE49-F238E27FC236}">
                <a16:creationId xmlns:a16="http://schemas.microsoft.com/office/drawing/2014/main" id="{00E293BF-549B-485D-9D6B-4891FBAD4F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nl-NL" dirty="0"/>
              <a:t>Vereffende scorecard dia 5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292100"/>
            <a:ext cx="926419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nl-NL" sz="3200" b="1" dirty="0">
                <a:latin typeface="Nunito" panose="00000500000000000000" pitchFamily="2" charset="0"/>
              </a:rPr>
              <a:t>KANSEN </a:t>
            </a:r>
            <a:r>
              <a:rPr lang="nl-NL" sz="3200" dirty="0">
                <a:latin typeface="Nunito" panose="00000500000000000000" pitchFamily="2" charset="0"/>
              </a:rPr>
              <a:t>INKOMSTEN</a:t>
            </a:r>
            <a:endParaRPr lang="nl-NL" sz="3600" dirty="0">
              <a:latin typeface="Nunito" panose="00000500000000000000" pitchFamily="2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1463904" y="886143"/>
            <a:ext cx="92641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nl-NL" sz="2000" dirty="0"/>
              <a:t>Mate van gevoeld probleem, waarde van werkplaats en bereidheid tot investering</a:t>
            </a:r>
          </a:p>
        </p:txBody>
      </p:sp>
      <p:sp>
        <p:nvSpPr>
          <p:cNvPr id="52" name="Afgeronde rechthoek 81">
            <a:extLst>
              <a:ext uri="{FF2B5EF4-FFF2-40B4-BE49-F238E27FC236}">
                <a16:creationId xmlns:a16="http://schemas.microsoft.com/office/drawing/2014/main" id="{30900DD1-10D4-4CC5-8A1B-5E61D6A8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62173" y="2170841"/>
            <a:ext cx="6267654" cy="56029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53" name="Afgeronde rechthoek 72">
            <a:extLst>
              <a:ext uri="{FF2B5EF4-FFF2-40B4-BE49-F238E27FC236}">
                <a16:creationId xmlns:a16="http://schemas.microsoft.com/office/drawing/2014/main" id="{B318F532-3EED-4C3B-A44E-8501DC2EA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1060" y="1447800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54" name="Afgeronde rechthoek 75">
            <a:extLst>
              <a:ext uri="{FF2B5EF4-FFF2-40B4-BE49-F238E27FC236}">
                <a16:creationId xmlns:a16="http://schemas.microsoft.com/office/drawing/2014/main" id="{8E056C9B-117C-46A2-9865-3A1EAB43F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62173" y="1447801"/>
            <a:ext cx="6267654" cy="560290"/>
          </a:xfrm>
          <a:prstGeom prst="roundRect">
            <a:avLst>
              <a:gd name="adj" fmla="val 50000"/>
            </a:avLst>
          </a:prstGeom>
          <a:solidFill>
            <a:schemeClr val="accent1"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04C1E79D-0449-4A3A-BDF1-B7C21D8C9BFE}"/>
              </a:ext>
            </a:extLst>
          </p:cNvPr>
          <p:cNvSpPr txBox="1"/>
          <p:nvPr/>
        </p:nvSpPr>
        <p:spPr>
          <a:xfrm>
            <a:off x="3573575" y="1604836"/>
            <a:ext cx="792269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nl-NL" sz="1600" dirty="0"/>
              <a:t>Probleem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68CCF5C3-35D5-438D-B1A1-B391E4C87D74}"/>
              </a:ext>
            </a:extLst>
          </p:cNvPr>
          <p:cNvSpPr txBox="1"/>
          <p:nvPr/>
        </p:nvSpPr>
        <p:spPr>
          <a:xfrm>
            <a:off x="5774797" y="1604836"/>
            <a:ext cx="642420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nl-NL" sz="1600" dirty="0"/>
              <a:t>Waarde</a:t>
            </a:r>
          </a:p>
        </p:txBody>
      </p:sp>
      <p:sp>
        <p:nvSpPr>
          <p:cNvPr id="57" name="Afgeronde rechthoek 76">
            <a:extLst>
              <a:ext uri="{FF2B5EF4-FFF2-40B4-BE49-F238E27FC236}">
                <a16:creationId xmlns:a16="http://schemas.microsoft.com/office/drawing/2014/main" id="{F0167C70-F7E1-45CB-A597-2788760D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877" y="2170841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accent2"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58" name="Afgeronde rechthoek 77">
            <a:extLst>
              <a:ext uri="{FF2B5EF4-FFF2-40B4-BE49-F238E27FC236}">
                <a16:creationId xmlns:a16="http://schemas.microsoft.com/office/drawing/2014/main" id="{D05DC849-1D99-422D-9887-1F0EF21B0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877" y="2893881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tx1"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59" name="Afgeronde rechthoek 78">
            <a:extLst>
              <a:ext uri="{FF2B5EF4-FFF2-40B4-BE49-F238E27FC236}">
                <a16:creationId xmlns:a16="http://schemas.microsoft.com/office/drawing/2014/main" id="{21EA2319-E031-4C24-97DB-A7C7217BB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877" y="3616921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accent1"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60" name="Afgeronde rechthoek 79">
            <a:extLst>
              <a:ext uri="{FF2B5EF4-FFF2-40B4-BE49-F238E27FC236}">
                <a16:creationId xmlns:a16="http://schemas.microsoft.com/office/drawing/2014/main" id="{9FB01B4F-0A61-4148-ACB1-6F007336C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877" y="4339961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61" name="Afgeronde rechthoek 82">
            <a:extLst>
              <a:ext uri="{FF2B5EF4-FFF2-40B4-BE49-F238E27FC236}">
                <a16:creationId xmlns:a16="http://schemas.microsoft.com/office/drawing/2014/main" id="{29849218-BC89-48A6-9FC5-DB736B4F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62173" y="2893881"/>
            <a:ext cx="6267654" cy="56029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62" name="Afgeronde rechthoek 83">
            <a:extLst>
              <a:ext uri="{FF2B5EF4-FFF2-40B4-BE49-F238E27FC236}">
                <a16:creationId xmlns:a16="http://schemas.microsoft.com/office/drawing/2014/main" id="{F7DE142E-1626-441F-BA29-B405D6AA9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62173" y="3616921"/>
            <a:ext cx="6267654" cy="56029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63" name="Afgeronde rechthoek 84">
            <a:extLst>
              <a:ext uri="{FF2B5EF4-FFF2-40B4-BE49-F238E27FC236}">
                <a16:creationId xmlns:a16="http://schemas.microsoft.com/office/drawing/2014/main" id="{FC67798E-D16A-4A5F-81D1-7181E4454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62173" y="4339961"/>
            <a:ext cx="6267654" cy="56029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64" name="Afgeronde rechthoek 96">
            <a:extLst>
              <a:ext uri="{FF2B5EF4-FFF2-40B4-BE49-F238E27FC236}">
                <a16:creationId xmlns:a16="http://schemas.microsoft.com/office/drawing/2014/main" id="{13348114-B047-4ABE-9615-02F9C9126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1060" y="2170841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65" name="Afgeronde rechthoek 97">
            <a:extLst>
              <a:ext uri="{FF2B5EF4-FFF2-40B4-BE49-F238E27FC236}">
                <a16:creationId xmlns:a16="http://schemas.microsoft.com/office/drawing/2014/main" id="{87D70E18-DAF3-463C-A0E1-F9E404DD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1060" y="2893881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66" name="Afgeronde rechthoek 98">
            <a:extLst>
              <a:ext uri="{FF2B5EF4-FFF2-40B4-BE49-F238E27FC236}">
                <a16:creationId xmlns:a16="http://schemas.microsoft.com/office/drawing/2014/main" id="{647FD2E1-9D36-4C9C-A48C-F974D60DF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1060" y="3616921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67" name="Afgeronde rechthoek 99">
            <a:extLst>
              <a:ext uri="{FF2B5EF4-FFF2-40B4-BE49-F238E27FC236}">
                <a16:creationId xmlns:a16="http://schemas.microsoft.com/office/drawing/2014/main" id="{BD98120E-015A-4EEF-BA76-3254E591A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1060" y="4339961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68" name="Tekstvak 67">
            <a:extLst>
              <a:ext uri="{FF2B5EF4-FFF2-40B4-BE49-F238E27FC236}">
                <a16:creationId xmlns:a16="http://schemas.microsoft.com/office/drawing/2014/main" id="{140305A6-4341-4B97-AF83-9294FC6EA63D}"/>
              </a:ext>
            </a:extLst>
          </p:cNvPr>
          <p:cNvSpPr txBox="1"/>
          <p:nvPr/>
        </p:nvSpPr>
        <p:spPr>
          <a:xfrm>
            <a:off x="7302274" y="1604836"/>
            <a:ext cx="1840056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nl-NL" sz="1600" dirty="0"/>
              <a:t>Bereidheid investering</a:t>
            </a:r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51036EB8-6531-4024-B522-C5B0CBD9CB88}"/>
              </a:ext>
            </a:extLst>
          </p:cNvPr>
          <p:cNvSpPr txBox="1"/>
          <p:nvPr/>
        </p:nvSpPr>
        <p:spPr>
          <a:xfrm>
            <a:off x="1425314" y="2327876"/>
            <a:ext cx="836191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nl-NL" sz="1600" dirty="0"/>
              <a:t>Onderwijs</a:t>
            </a: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5C82FD33-AE4E-4E5F-89AE-E423595AE948}"/>
              </a:ext>
            </a:extLst>
          </p:cNvPr>
          <p:cNvSpPr txBox="1"/>
          <p:nvPr/>
        </p:nvSpPr>
        <p:spPr>
          <a:xfrm>
            <a:off x="1536435" y="3050915"/>
            <a:ext cx="613951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nl-NL" sz="1600" dirty="0"/>
              <a:t>Experts</a:t>
            </a:r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1F372B33-CD3D-4725-9B1E-14B86655D2C8}"/>
              </a:ext>
            </a:extLst>
          </p:cNvPr>
          <p:cNvSpPr txBox="1"/>
          <p:nvPr/>
        </p:nvSpPr>
        <p:spPr>
          <a:xfrm>
            <a:off x="1313427" y="3773955"/>
            <a:ext cx="1059970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nl-NL" sz="1600" dirty="0"/>
              <a:t>Bedrijfsleven</a:t>
            </a:r>
          </a:p>
        </p:txBody>
      </p:sp>
      <p:sp>
        <p:nvSpPr>
          <p:cNvPr id="72" name="Tekstvak 71">
            <a:extLst>
              <a:ext uri="{FF2B5EF4-FFF2-40B4-BE49-F238E27FC236}">
                <a16:creationId xmlns:a16="http://schemas.microsoft.com/office/drawing/2014/main" id="{916C7348-7C2F-4BAA-BC54-6CF8433B67E2}"/>
              </a:ext>
            </a:extLst>
          </p:cNvPr>
          <p:cNvSpPr txBox="1"/>
          <p:nvPr/>
        </p:nvSpPr>
        <p:spPr>
          <a:xfrm>
            <a:off x="1466097" y="4496995"/>
            <a:ext cx="754630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nl-NL" sz="1600" dirty="0"/>
              <a:t>Overheid</a:t>
            </a:r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28D5C86C-3181-4C20-AD34-1F53FCB05854}"/>
              </a:ext>
            </a:extLst>
          </p:cNvPr>
          <p:cNvSpPr txBox="1"/>
          <p:nvPr/>
        </p:nvSpPr>
        <p:spPr>
          <a:xfrm>
            <a:off x="10018377" y="1604836"/>
            <a:ext cx="660437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nl-NL" sz="1600" b="1" dirty="0">
                <a:solidFill>
                  <a:schemeClr val="bg1"/>
                </a:solidFill>
              </a:rPr>
              <a:t>KANSEN</a:t>
            </a:r>
          </a:p>
        </p:txBody>
      </p:sp>
      <p:grpSp>
        <p:nvGrpSpPr>
          <p:cNvPr id="74" name="Groep 73">
            <a:extLst>
              <a:ext uri="{FF2B5EF4-FFF2-40B4-BE49-F238E27FC236}">
                <a16:creationId xmlns:a16="http://schemas.microsoft.com/office/drawing/2014/main" id="{E95C1421-B345-44B4-9137-A898AAAD0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58761" y="3088608"/>
            <a:ext cx="1379661" cy="178325"/>
            <a:chOff x="7377938" y="4429614"/>
            <a:chExt cx="1084524" cy="140178"/>
          </a:xfrm>
        </p:grpSpPr>
        <p:grpSp>
          <p:nvGrpSpPr>
            <p:cNvPr id="164" name="Groep 163">
              <a:extLst>
                <a:ext uri="{FF2B5EF4-FFF2-40B4-BE49-F238E27FC236}">
                  <a16:creationId xmlns:a16="http://schemas.microsoft.com/office/drawing/2014/main" id="{74A49788-203E-4151-B693-FB2E2C2F9353}"/>
                </a:ext>
              </a:extLst>
            </p:cNvPr>
            <p:cNvGrpSpPr/>
            <p:nvPr/>
          </p:nvGrpSpPr>
          <p:grpSpPr>
            <a:xfrm>
              <a:off x="7377938" y="4429614"/>
              <a:ext cx="1084524" cy="136008"/>
              <a:chOff x="6624989" y="2237533"/>
              <a:chExt cx="2005135" cy="251460"/>
            </a:xfrm>
          </p:grpSpPr>
          <p:sp>
            <p:nvSpPr>
              <p:cNvPr id="166" name="Afgeronde rechthoek 192">
                <a:extLst>
                  <a:ext uri="{FF2B5EF4-FFF2-40B4-BE49-F238E27FC236}">
                    <a16:creationId xmlns:a16="http://schemas.microsoft.com/office/drawing/2014/main" id="{5AA10CD2-6287-4ED0-86E5-EE59E554322F}"/>
                  </a:ext>
                </a:extLst>
              </p:cNvPr>
              <p:cNvSpPr/>
              <p:nvPr/>
            </p:nvSpPr>
            <p:spPr>
              <a:xfrm>
                <a:off x="6624989" y="2237533"/>
                <a:ext cx="2005135" cy="25146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5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  <p:sp>
            <p:nvSpPr>
              <p:cNvPr id="167" name="Afgeronde rechthoek 193">
                <a:extLst>
                  <a:ext uri="{FF2B5EF4-FFF2-40B4-BE49-F238E27FC236}">
                    <a16:creationId xmlns:a16="http://schemas.microsoft.com/office/drawing/2014/main" id="{F9F832F8-C55C-4D22-905B-391959A1A2DF}"/>
                  </a:ext>
                </a:extLst>
              </p:cNvPr>
              <p:cNvSpPr/>
              <p:nvPr/>
            </p:nvSpPr>
            <p:spPr>
              <a:xfrm>
                <a:off x="6624990" y="2237539"/>
                <a:ext cx="794848" cy="25145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</p:grp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68D0DF84-A74E-4525-8FAC-54FB20638E68}"/>
                </a:ext>
              </a:extLst>
            </p:cNvPr>
            <p:cNvSpPr/>
            <p:nvPr/>
          </p:nvSpPr>
          <p:spPr>
            <a:xfrm>
              <a:off x="7670435" y="4432377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</p:grpSp>
      <p:grpSp>
        <p:nvGrpSpPr>
          <p:cNvPr id="75" name="Groep 74">
            <a:extLst>
              <a:ext uri="{FF2B5EF4-FFF2-40B4-BE49-F238E27FC236}">
                <a16:creationId xmlns:a16="http://schemas.microsoft.com/office/drawing/2014/main" id="{4433F7B4-147B-4BB8-9D6B-C9BBD1FE1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58761" y="3809457"/>
            <a:ext cx="1379661" cy="175226"/>
            <a:chOff x="2025389" y="3749995"/>
            <a:chExt cx="2005135" cy="254665"/>
          </a:xfrm>
        </p:grpSpPr>
        <p:grpSp>
          <p:nvGrpSpPr>
            <p:cNvPr id="160" name="Groep 159">
              <a:extLst>
                <a:ext uri="{FF2B5EF4-FFF2-40B4-BE49-F238E27FC236}">
                  <a16:creationId xmlns:a16="http://schemas.microsoft.com/office/drawing/2014/main" id="{F33E097D-3318-47B8-BEFF-3E7786BF06EB}"/>
                </a:ext>
              </a:extLst>
            </p:cNvPr>
            <p:cNvGrpSpPr/>
            <p:nvPr/>
          </p:nvGrpSpPr>
          <p:grpSpPr>
            <a:xfrm>
              <a:off x="2025389" y="3753200"/>
              <a:ext cx="2005135" cy="251460"/>
              <a:chOff x="6624989" y="2237539"/>
              <a:chExt cx="2005135" cy="251460"/>
            </a:xfrm>
          </p:grpSpPr>
          <p:sp>
            <p:nvSpPr>
              <p:cNvPr id="162" name="Afgeronde rechthoek 188">
                <a:extLst>
                  <a:ext uri="{FF2B5EF4-FFF2-40B4-BE49-F238E27FC236}">
                    <a16:creationId xmlns:a16="http://schemas.microsoft.com/office/drawing/2014/main" id="{446E97BE-2D1D-418E-BC37-90541607CCA6}"/>
                  </a:ext>
                </a:extLst>
              </p:cNvPr>
              <p:cNvSpPr/>
              <p:nvPr/>
            </p:nvSpPr>
            <p:spPr>
              <a:xfrm>
                <a:off x="6624989" y="2237539"/>
                <a:ext cx="2005135" cy="25146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5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  <p:sp>
            <p:nvSpPr>
              <p:cNvPr id="163" name="Afgeronde rechthoek 189">
                <a:extLst>
                  <a:ext uri="{FF2B5EF4-FFF2-40B4-BE49-F238E27FC236}">
                    <a16:creationId xmlns:a16="http://schemas.microsoft.com/office/drawing/2014/main" id="{526A19DF-AD60-4435-BCF1-EE371570A9CA}"/>
                  </a:ext>
                </a:extLst>
              </p:cNvPr>
              <p:cNvSpPr/>
              <p:nvPr/>
            </p:nvSpPr>
            <p:spPr>
              <a:xfrm>
                <a:off x="6624989" y="2237539"/>
                <a:ext cx="1189917" cy="25146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</p:grp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12F5DD93-5617-42AB-8DBA-D6E669188CF6}"/>
                </a:ext>
              </a:extLst>
            </p:cNvPr>
            <p:cNvSpPr/>
            <p:nvPr/>
          </p:nvSpPr>
          <p:spPr>
            <a:xfrm>
              <a:off x="2981543" y="3749995"/>
              <a:ext cx="254061" cy="254061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</p:grpSp>
      <p:grpSp>
        <p:nvGrpSpPr>
          <p:cNvPr id="76" name="Groep 75">
            <a:extLst>
              <a:ext uri="{FF2B5EF4-FFF2-40B4-BE49-F238E27FC236}">
                <a16:creationId xmlns:a16="http://schemas.microsoft.com/office/drawing/2014/main" id="{C20D51A7-D9D2-4828-A152-37F709128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58760" y="4532495"/>
            <a:ext cx="1379663" cy="179601"/>
            <a:chOff x="2025387" y="3749988"/>
            <a:chExt cx="2005137" cy="261023"/>
          </a:xfrm>
        </p:grpSpPr>
        <p:grpSp>
          <p:nvGrpSpPr>
            <p:cNvPr id="156" name="Groep 155">
              <a:extLst>
                <a:ext uri="{FF2B5EF4-FFF2-40B4-BE49-F238E27FC236}">
                  <a16:creationId xmlns:a16="http://schemas.microsoft.com/office/drawing/2014/main" id="{0C8DCE09-4C38-4141-A028-A10D614D4FEA}"/>
                </a:ext>
              </a:extLst>
            </p:cNvPr>
            <p:cNvGrpSpPr/>
            <p:nvPr/>
          </p:nvGrpSpPr>
          <p:grpSpPr>
            <a:xfrm>
              <a:off x="2025387" y="3753200"/>
              <a:ext cx="2005137" cy="257811"/>
              <a:chOff x="6624987" y="2237539"/>
              <a:chExt cx="2005137" cy="257811"/>
            </a:xfrm>
          </p:grpSpPr>
          <p:sp>
            <p:nvSpPr>
              <p:cNvPr id="158" name="Afgeronde rechthoek 184">
                <a:extLst>
                  <a:ext uri="{FF2B5EF4-FFF2-40B4-BE49-F238E27FC236}">
                    <a16:creationId xmlns:a16="http://schemas.microsoft.com/office/drawing/2014/main" id="{EE638A07-B49A-40C1-9827-3B6E877FB31E}"/>
                  </a:ext>
                </a:extLst>
              </p:cNvPr>
              <p:cNvSpPr/>
              <p:nvPr/>
            </p:nvSpPr>
            <p:spPr>
              <a:xfrm>
                <a:off x="6624989" y="2237539"/>
                <a:ext cx="2005135" cy="25146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5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  <p:sp>
            <p:nvSpPr>
              <p:cNvPr id="159" name="Afgeronde rechthoek 185">
                <a:extLst>
                  <a:ext uri="{FF2B5EF4-FFF2-40B4-BE49-F238E27FC236}">
                    <a16:creationId xmlns:a16="http://schemas.microsoft.com/office/drawing/2014/main" id="{2B0090C4-0D7D-4BC9-A506-09287B433BCA}"/>
                  </a:ext>
                </a:extLst>
              </p:cNvPr>
              <p:cNvSpPr/>
              <p:nvPr/>
            </p:nvSpPr>
            <p:spPr>
              <a:xfrm>
                <a:off x="6624987" y="2237539"/>
                <a:ext cx="1550935" cy="25781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</p:grp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32504D91-9C95-4DDA-ACBD-7FDF1C4C70E1}"/>
                </a:ext>
              </a:extLst>
            </p:cNvPr>
            <p:cNvSpPr/>
            <p:nvPr/>
          </p:nvSpPr>
          <p:spPr>
            <a:xfrm>
              <a:off x="3322262" y="3749988"/>
              <a:ext cx="254061" cy="254060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</p:grpSp>
      <p:grpSp>
        <p:nvGrpSpPr>
          <p:cNvPr id="77" name="Groep 76">
            <a:extLst>
              <a:ext uri="{FF2B5EF4-FFF2-40B4-BE49-F238E27FC236}">
                <a16:creationId xmlns:a16="http://schemas.microsoft.com/office/drawing/2014/main" id="{1262E872-7437-43EA-8C74-941090062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58760" y="2363567"/>
            <a:ext cx="1379661" cy="181636"/>
            <a:chOff x="7377938" y="4428059"/>
            <a:chExt cx="1084524" cy="142781"/>
          </a:xfrm>
        </p:grpSpPr>
        <p:grpSp>
          <p:nvGrpSpPr>
            <p:cNvPr id="152" name="Groep 151">
              <a:extLst>
                <a:ext uri="{FF2B5EF4-FFF2-40B4-BE49-F238E27FC236}">
                  <a16:creationId xmlns:a16="http://schemas.microsoft.com/office/drawing/2014/main" id="{6A884A2D-E281-402D-8500-F137AD833358}"/>
                </a:ext>
              </a:extLst>
            </p:cNvPr>
            <p:cNvGrpSpPr/>
            <p:nvPr/>
          </p:nvGrpSpPr>
          <p:grpSpPr>
            <a:xfrm>
              <a:off x="7377938" y="4429617"/>
              <a:ext cx="1084524" cy="141223"/>
              <a:chOff x="6624989" y="2237539"/>
              <a:chExt cx="2005135" cy="261102"/>
            </a:xfrm>
          </p:grpSpPr>
          <p:sp>
            <p:nvSpPr>
              <p:cNvPr id="154" name="Afgeronde rechthoek 213">
                <a:extLst>
                  <a:ext uri="{FF2B5EF4-FFF2-40B4-BE49-F238E27FC236}">
                    <a16:creationId xmlns:a16="http://schemas.microsoft.com/office/drawing/2014/main" id="{648A40B8-1C21-4DA7-BB9D-92E556380AAD}"/>
                  </a:ext>
                </a:extLst>
              </p:cNvPr>
              <p:cNvSpPr/>
              <p:nvPr/>
            </p:nvSpPr>
            <p:spPr>
              <a:xfrm>
                <a:off x="6624989" y="2237539"/>
                <a:ext cx="2005135" cy="25146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5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  <p:sp>
            <p:nvSpPr>
              <p:cNvPr id="155" name="Afgeronde rechthoek 214">
                <a:extLst>
                  <a:ext uri="{FF2B5EF4-FFF2-40B4-BE49-F238E27FC236}">
                    <a16:creationId xmlns:a16="http://schemas.microsoft.com/office/drawing/2014/main" id="{89F13D79-46E8-4E66-996B-40F68E205690}"/>
                  </a:ext>
                </a:extLst>
              </p:cNvPr>
              <p:cNvSpPr/>
              <p:nvPr/>
            </p:nvSpPr>
            <p:spPr>
              <a:xfrm>
                <a:off x="6624989" y="2237539"/>
                <a:ext cx="1528485" cy="26110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</p:grpSp>
        <p:sp>
          <p:nvSpPr>
            <p:cNvPr id="153" name="Ovaal 152">
              <a:extLst>
                <a:ext uri="{FF2B5EF4-FFF2-40B4-BE49-F238E27FC236}">
                  <a16:creationId xmlns:a16="http://schemas.microsoft.com/office/drawing/2014/main" id="{BFE1FC10-059C-41F4-9EA3-6D21CBA1DDE6}"/>
                </a:ext>
              </a:extLst>
            </p:cNvPr>
            <p:cNvSpPr/>
            <p:nvPr/>
          </p:nvSpPr>
          <p:spPr>
            <a:xfrm>
              <a:off x="8081107" y="4428059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</p:grpSp>
      <p:grpSp>
        <p:nvGrpSpPr>
          <p:cNvPr id="78" name="Groep 77">
            <a:extLst>
              <a:ext uri="{FF2B5EF4-FFF2-40B4-BE49-F238E27FC236}">
                <a16:creationId xmlns:a16="http://schemas.microsoft.com/office/drawing/2014/main" id="{E29DDDCB-05EF-44BE-AC30-753F36EE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61641" y="2363581"/>
            <a:ext cx="695473" cy="174810"/>
            <a:chOff x="2391858" y="3859681"/>
            <a:chExt cx="546697" cy="137415"/>
          </a:xfrm>
        </p:grpSpPr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0F64C25A-5410-479F-9B68-AB07FDC35F87}"/>
                </a:ext>
              </a:extLst>
            </p:cNvPr>
            <p:cNvSpPr/>
            <p:nvPr/>
          </p:nvSpPr>
          <p:spPr>
            <a:xfrm>
              <a:off x="2391858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C15F17AC-8134-40FB-AF7A-D42CCDED1834}"/>
                </a:ext>
              </a:extLst>
            </p:cNvPr>
            <p:cNvSpPr/>
            <p:nvPr/>
          </p:nvSpPr>
          <p:spPr>
            <a:xfrm>
              <a:off x="2596499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5ACA6C4B-875D-4441-BFC8-E86E04FA1989}"/>
                </a:ext>
              </a:extLst>
            </p:cNvPr>
            <p:cNvSpPr/>
            <p:nvPr/>
          </p:nvSpPr>
          <p:spPr>
            <a:xfrm>
              <a:off x="2801140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</p:grpSp>
      <p:grpSp>
        <p:nvGrpSpPr>
          <p:cNvPr id="79" name="Groep 78">
            <a:extLst>
              <a:ext uri="{FF2B5EF4-FFF2-40B4-BE49-F238E27FC236}">
                <a16:creationId xmlns:a16="http://schemas.microsoft.com/office/drawing/2014/main" id="{FEFAB518-19DF-496F-BE81-B2B0361CA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61641" y="3081876"/>
            <a:ext cx="695473" cy="174810"/>
            <a:chOff x="2391858" y="3859681"/>
            <a:chExt cx="546697" cy="137415"/>
          </a:xfrm>
        </p:grpSpPr>
        <p:sp>
          <p:nvSpPr>
            <p:cNvPr id="142" name="Ovaal 141">
              <a:extLst>
                <a:ext uri="{FF2B5EF4-FFF2-40B4-BE49-F238E27FC236}">
                  <a16:creationId xmlns:a16="http://schemas.microsoft.com/office/drawing/2014/main" id="{36D87B05-1B70-419B-83DE-EB4EBCD5B606}"/>
                </a:ext>
              </a:extLst>
            </p:cNvPr>
            <p:cNvSpPr/>
            <p:nvPr/>
          </p:nvSpPr>
          <p:spPr>
            <a:xfrm>
              <a:off x="2391858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2AA9DC6F-A9B7-442C-9666-3AF30F41F791}"/>
                </a:ext>
              </a:extLst>
            </p:cNvPr>
            <p:cNvSpPr/>
            <p:nvPr/>
          </p:nvSpPr>
          <p:spPr>
            <a:xfrm>
              <a:off x="2596499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82F4096E-81A3-4053-B039-3F9AB1E76092}"/>
                </a:ext>
              </a:extLst>
            </p:cNvPr>
            <p:cNvSpPr/>
            <p:nvPr/>
          </p:nvSpPr>
          <p:spPr>
            <a:xfrm>
              <a:off x="2801140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</p:grpSp>
      <p:grpSp>
        <p:nvGrpSpPr>
          <p:cNvPr id="80" name="Groep 79">
            <a:extLst>
              <a:ext uri="{FF2B5EF4-FFF2-40B4-BE49-F238E27FC236}">
                <a16:creationId xmlns:a16="http://schemas.microsoft.com/office/drawing/2014/main" id="{4F587520-984D-43CC-8984-C88820444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61640" y="3809452"/>
            <a:ext cx="955804" cy="174810"/>
            <a:chOff x="2391858" y="3859681"/>
            <a:chExt cx="751338" cy="137415"/>
          </a:xfrm>
        </p:grpSpPr>
        <p:sp>
          <p:nvSpPr>
            <p:cNvPr id="137" name="Ovaal 136">
              <a:extLst>
                <a:ext uri="{FF2B5EF4-FFF2-40B4-BE49-F238E27FC236}">
                  <a16:creationId xmlns:a16="http://schemas.microsoft.com/office/drawing/2014/main" id="{DC745926-E917-4BC6-A9AC-938A2534099B}"/>
                </a:ext>
              </a:extLst>
            </p:cNvPr>
            <p:cNvSpPr/>
            <p:nvPr/>
          </p:nvSpPr>
          <p:spPr>
            <a:xfrm>
              <a:off x="2391858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138" name="Ovaal 137">
              <a:extLst>
                <a:ext uri="{FF2B5EF4-FFF2-40B4-BE49-F238E27FC236}">
                  <a16:creationId xmlns:a16="http://schemas.microsoft.com/office/drawing/2014/main" id="{5051B6DA-6A02-492E-96E6-CA265C2A3897}"/>
                </a:ext>
              </a:extLst>
            </p:cNvPr>
            <p:cNvSpPr/>
            <p:nvPr/>
          </p:nvSpPr>
          <p:spPr>
            <a:xfrm>
              <a:off x="2596499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139" name="Ovaal 138">
              <a:extLst>
                <a:ext uri="{FF2B5EF4-FFF2-40B4-BE49-F238E27FC236}">
                  <a16:creationId xmlns:a16="http://schemas.microsoft.com/office/drawing/2014/main" id="{E4E62532-51DE-4F21-B6E5-912CC6BE8E89}"/>
                </a:ext>
              </a:extLst>
            </p:cNvPr>
            <p:cNvSpPr/>
            <p:nvPr/>
          </p:nvSpPr>
          <p:spPr>
            <a:xfrm>
              <a:off x="2801140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D5C9E030-F856-4F1A-9411-EBC21B4E7DBC}"/>
                </a:ext>
              </a:extLst>
            </p:cNvPr>
            <p:cNvSpPr/>
            <p:nvPr/>
          </p:nvSpPr>
          <p:spPr>
            <a:xfrm>
              <a:off x="3005781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</p:grpSp>
      <p:grpSp>
        <p:nvGrpSpPr>
          <p:cNvPr id="81" name="Groep 80">
            <a:extLst>
              <a:ext uri="{FF2B5EF4-FFF2-40B4-BE49-F238E27FC236}">
                <a16:creationId xmlns:a16="http://schemas.microsoft.com/office/drawing/2014/main" id="{E76CAE2A-85EE-43F2-BCF5-85B34C19E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61640" y="4532492"/>
            <a:ext cx="955804" cy="174810"/>
            <a:chOff x="2391858" y="3859681"/>
            <a:chExt cx="751338" cy="137415"/>
          </a:xfrm>
        </p:grpSpPr>
        <p:sp>
          <p:nvSpPr>
            <p:cNvPr id="132" name="Ovaal 131">
              <a:extLst>
                <a:ext uri="{FF2B5EF4-FFF2-40B4-BE49-F238E27FC236}">
                  <a16:creationId xmlns:a16="http://schemas.microsoft.com/office/drawing/2014/main" id="{D2CCD09E-F1CE-456F-92F7-FC66CEE99933}"/>
                </a:ext>
              </a:extLst>
            </p:cNvPr>
            <p:cNvSpPr/>
            <p:nvPr/>
          </p:nvSpPr>
          <p:spPr>
            <a:xfrm>
              <a:off x="2391858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133" name="Ovaal 132">
              <a:extLst>
                <a:ext uri="{FF2B5EF4-FFF2-40B4-BE49-F238E27FC236}">
                  <a16:creationId xmlns:a16="http://schemas.microsoft.com/office/drawing/2014/main" id="{CA46147D-BACB-436E-A50A-36BAF6B530F3}"/>
                </a:ext>
              </a:extLst>
            </p:cNvPr>
            <p:cNvSpPr/>
            <p:nvPr/>
          </p:nvSpPr>
          <p:spPr>
            <a:xfrm>
              <a:off x="2596499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134" name="Ovaal 133">
              <a:extLst>
                <a:ext uri="{FF2B5EF4-FFF2-40B4-BE49-F238E27FC236}">
                  <a16:creationId xmlns:a16="http://schemas.microsoft.com/office/drawing/2014/main" id="{A18F2ECA-BAAD-4D46-BD17-60939A844C8B}"/>
                </a:ext>
              </a:extLst>
            </p:cNvPr>
            <p:cNvSpPr/>
            <p:nvPr/>
          </p:nvSpPr>
          <p:spPr>
            <a:xfrm>
              <a:off x="2801140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135" name="Ovaal 134">
              <a:extLst>
                <a:ext uri="{FF2B5EF4-FFF2-40B4-BE49-F238E27FC236}">
                  <a16:creationId xmlns:a16="http://schemas.microsoft.com/office/drawing/2014/main" id="{374909C2-8369-4A26-ABFF-DF8758F54D75}"/>
                </a:ext>
              </a:extLst>
            </p:cNvPr>
            <p:cNvSpPr/>
            <p:nvPr/>
          </p:nvSpPr>
          <p:spPr>
            <a:xfrm>
              <a:off x="3005781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</p:grpSp>
      <p:grpSp>
        <p:nvGrpSpPr>
          <p:cNvPr id="82" name="Groep 81">
            <a:extLst>
              <a:ext uri="{FF2B5EF4-FFF2-40B4-BE49-F238E27FC236}">
                <a16:creationId xmlns:a16="http://schemas.microsoft.com/office/drawing/2014/main" id="{BBFD5BB1-0762-416A-97D5-33A727ACE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91680" y="2363581"/>
            <a:ext cx="955804" cy="2343721"/>
            <a:chOff x="4096109" y="3859681"/>
            <a:chExt cx="751338" cy="1842352"/>
          </a:xfrm>
        </p:grpSpPr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9CBF493-9CD5-4135-8D96-CBB1D980377E}"/>
                </a:ext>
              </a:extLst>
            </p:cNvPr>
            <p:cNvGrpSpPr/>
            <p:nvPr/>
          </p:nvGrpSpPr>
          <p:grpSpPr>
            <a:xfrm>
              <a:off x="4096109" y="3859681"/>
              <a:ext cx="751338" cy="137415"/>
              <a:chOff x="2391858" y="3859681"/>
              <a:chExt cx="751338" cy="137415"/>
            </a:xfrm>
          </p:grpSpPr>
          <p:sp>
            <p:nvSpPr>
              <p:cNvPr id="127" name="Ovaal 126">
                <a:extLst>
                  <a:ext uri="{FF2B5EF4-FFF2-40B4-BE49-F238E27FC236}">
                    <a16:creationId xmlns:a16="http://schemas.microsoft.com/office/drawing/2014/main" id="{3E0FA79F-42FF-417C-874A-2F7F5092F0C3}"/>
                  </a:ext>
                </a:extLst>
              </p:cNvPr>
              <p:cNvSpPr/>
              <p:nvPr/>
            </p:nvSpPr>
            <p:spPr>
              <a:xfrm>
                <a:off x="2391858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  <p:sp>
            <p:nvSpPr>
              <p:cNvPr id="128" name="Ovaal 127">
                <a:extLst>
                  <a:ext uri="{FF2B5EF4-FFF2-40B4-BE49-F238E27FC236}">
                    <a16:creationId xmlns:a16="http://schemas.microsoft.com/office/drawing/2014/main" id="{49398133-E3B4-46CE-849B-2D392C0988D3}"/>
                  </a:ext>
                </a:extLst>
              </p:cNvPr>
              <p:cNvSpPr/>
              <p:nvPr/>
            </p:nvSpPr>
            <p:spPr>
              <a:xfrm>
                <a:off x="2596499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  <p:sp>
            <p:nvSpPr>
              <p:cNvPr id="129" name="Ovaal 128">
                <a:extLst>
                  <a:ext uri="{FF2B5EF4-FFF2-40B4-BE49-F238E27FC236}">
                    <a16:creationId xmlns:a16="http://schemas.microsoft.com/office/drawing/2014/main" id="{15F6FC21-0A6B-4D52-AAA5-879B53AA1BDF}"/>
                  </a:ext>
                </a:extLst>
              </p:cNvPr>
              <p:cNvSpPr/>
              <p:nvPr/>
            </p:nvSpPr>
            <p:spPr>
              <a:xfrm>
                <a:off x="2801140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  <p:sp>
            <p:nvSpPr>
              <p:cNvPr id="130" name="Ovaal 129">
                <a:extLst>
                  <a:ext uri="{FF2B5EF4-FFF2-40B4-BE49-F238E27FC236}">
                    <a16:creationId xmlns:a16="http://schemas.microsoft.com/office/drawing/2014/main" id="{60A76978-2DBF-4FB9-9517-93B2872F4E59}"/>
                  </a:ext>
                </a:extLst>
              </p:cNvPr>
              <p:cNvSpPr/>
              <p:nvPr/>
            </p:nvSpPr>
            <p:spPr>
              <a:xfrm>
                <a:off x="3005781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</p:grp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CE61A4F4-2123-440E-B167-4B6F59FDC7D4}"/>
                </a:ext>
              </a:extLst>
            </p:cNvPr>
            <p:cNvSpPr/>
            <p:nvPr/>
          </p:nvSpPr>
          <p:spPr>
            <a:xfrm>
              <a:off x="4096109" y="4424318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grpSp>
          <p:nvGrpSpPr>
            <p:cNvPr id="110" name="Groep 109">
              <a:extLst>
                <a:ext uri="{FF2B5EF4-FFF2-40B4-BE49-F238E27FC236}">
                  <a16:creationId xmlns:a16="http://schemas.microsoft.com/office/drawing/2014/main" id="{C19B90EE-9C71-4860-AD40-0A2EBA42BD21}"/>
                </a:ext>
              </a:extLst>
            </p:cNvPr>
            <p:cNvGrpSpPr/>
            <p:nvPr/>
          </p:nvGrpSpPr>
          <p:grpSpPr>
            <a:xfrm>
              <a:off x="4096109" y="4996251"/>
              <a:ext cx="751338" cy="137415"/>
              <a:chOff x="2391858" y="3859681"/>
              <a:chExt cx="751338" cy="137415"/>
            </a:xfrm>
          </p:grpSpPr>
          <p:sp>
            <p:nvSpPr>
              <p:cNvPr id="117" name="Ovaal 116">
                <a:extLst>
                  <a:ext uri="{FF2B5EF4-FFF2-40B4-BE49-F238E27FC236}">
                    <a16:creationId xmlns:a16="http://schemas.microsoft.com/office/drawing/2014/main" id="{5B3A3932-03B2-48D1-B208-3E2AF0263406}"/>
                  </a:ext>
                </a:extLst>
              </p:cNvPr>
              <p:cNvSpPr/>
              <p:nvPr/>
            </p:nvSpPr>
            <p:spPr>
              <a:xfrm>
                <a:off x="2391858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  <p:sp>
            <p:nvSpPr>
              <p:cNvPr id="118" name="Ovaal 117">
                <a:extLst>
                  <a:ext uri="{FF2B5EF4-FFF2-40B4-BE49-F238E27FC236}">
                    <a16:creationId xmlns:a16="http://schemas.microsoft.com/office/drawing/2014/main" id="{3DECD5D4-22D4-405B-90E8-2492D6B0AD4D}"/>
                  </a:ext>
                </a:extLst>
              </p:cNvPr>
              <p:cNvSpPr/>
              <p:nvPr/>
            </p:nvSpPr>
            <p:spPr>
              <a:xfrm>
                <a:off x="2596499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  <p:sp>
            <p:nvSpPr>
              <p:cNvPr id="119" name="Ovaal 118">
                <a:extLst>
                  <a:ext uri="{FF2B5EF4-FFF2-40B4-BE49-F238E27FC236}">
                    <a16:creationId xmlns:a16="http://schemas.microsoft.com/office/drawing/2014/main" id="{5B06D7D8-9332-4686-8B8E-F77F39C83F29}"/>
                  </a:ext>
                </a:extLst>
              </p:cNvPr>
              <p:cNvSpPr/>
              <p:nvPr/>
            </p:nvSpPr>
            <p:spPr>
              <a:xfrm>
                <a:off x="2801140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  <p:sp>
            <p:nvSpPr>
              <p:cNvPr id="120" name="Ovaal 119">
                <a:extLst>
                  <a:ext uri="{FF2B5EF4-FFF2-40B4-BE49-F238E27FC236}">
                    <a16:creationId xmlns:a16="http://schemas.microsoft.com/office/drawing/2014/main" id="{E1CF87CC-15B4-4A08-9CBC-6C221ED84554}"/>
                  </a:ext>
                </a:extLst>
              </p:cNvPr>
              <p:cNvSpPr/>
              <p:nvPr/>
            </p:nvSpPr>
            <p:spPr>
              <a:xfrm>
                <a:off x="3005781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</p:grpSp>
        <p:grpSp>
          <p:nvGrpSpPr>
            <p:cNvPr id="111" name="Groep 110">
              <a:extLst>
                <a:ext uri="{FF2B5EF4-FFF2-40B4-BE49-F238E27FC236}">
                  <a16:creationId xmlns:a16="http://schemas.microsoft.com/office/drawing/2014/main" id="{A2794A44-DBBF-46BE-B323-A1122779D187}"/>
                </a:ext>
              </a:extLst>
            </p:cNvPr>
            <p:cNvGrpSpPr/>
            <p:nvPr/>
          </p:nvGrpSpPr>
          <p:grpSpPr>
            <a:xfrm>
              <a:off x="4096109" y="5564618"/>
              <a:ext cx="546697" cy="137415"/>
              <a:chOff x="2391858" y="3859681"/>
              <a:chExt cx="546697" cy="137415"/>
            </a:xfrm>
          </p:grpSpPr>
          <p:sp>
            <p:nvSpPr>
              <p:cNvPr id="112" name="Ovaal 111">
                <a:extLst>
                  <a:ext uri="{FF2B5EF4-FFF2-40B4-BE49-F238E27FC236}">
                    <a16:creationId xmlns:a16="http://schemas.microsoft.com/office/drawing/2014/main" id="{DA55A4E1-9A04-4D57-B909-DAA306EAED12}"/>
                  </a:ext>
                </a:extLst>
              </p:cNvPr>
              <p:cNvSpPr/>
              <p:nvPr/>
            </p:nvSpPr>
            <p:spPr>
              <a:xfrm>
                <a:off x="2391858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  <p:sp>
            <p:nvSpPr>
              <p:cNvPr id="113" name="Ovaal 112">
                <a:extLst>
                  <a:ext uri="{FF2B5EF4-FFF2-40B4-BE49-F238E27FC236}">
                    <a16:creationId xmlns:a16="http://schemas.microsoft.com/office/drawing/2014/main" id="{9C38D35F-6150-4D83-9A89-6971501AE9A3}"/>
                  </a:ext>
                </a:extLst>
              </p:cNvPr>
              <p:cNvSpPr/>
              <p:nvPr/>
            </p:nvSpPr>
            <p:spPr>
              <a:xfrm>
                <a:off x="2596499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  <p:sp>
            <p:nvSpPr>
              <p:cNvPr id="114" name="Ovaal 113">
                <a:extLst>
                  <a:ext uri="{FF2B5EF4-FFF2-40B4-BE49-F238E27FC236}">
                    <a16:creationId xmlns:a16="http://schemas.microsoft.com/office/drawing/2014/main" id="{E56F0E8E-A234-497D-9CD9-356D3976940C}"/>
                  </a:ext>
                </a:extLst>
              </p:cNvPr>
              <p:cNvSpPr/>
              <p:nvPr/>
            </p:nvSpPr>
            <p:spPr>
              <a:xfrm>
                <a:off x="2801140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</p:grpSp>
      </p:grpSp>
      <p:grpSp>
        <p:nvGrpSpPr>
          <p:cNvPr id="83" name="Groep 82">
            <a:extLst>
              <a:ext uri="{FF2B5EF4-FFF2-40B4-BE49-F238E27FC236}">
                <a16:creationId xmlns:a16="http://schemas.microsoft.com/office/drawing/2014/main" id="{DE5ADFCD-7F99-4EA3-A753-F4387AD5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21718" y="2363581"/>
            <a:ext cx="695473" cy="2343721"/>
            <a:chOff x="5808224" y="3859681"/>
            <a:chExt cx="546697" cy="1842352"/>
          </a:xfrm>
        </p:grpSpPr>
        <p:grpSp>
          <p:nvGrpSpPr>
            <p:cNvPr id="84" name="Groep 83">
              <a:extLst>
                <a:ext uri="{FF2B5EF4-FFF2-40B4-BE49-F238E27FC236}">
                  <a16:creationId xmlns:a16="http://schemas.microsoft.com/office/drawing/2014/main" id="{0BAA5B7B-1FB8-41C2-9E9E-5A32BB490B3E}"/>
                </a:ext>
              </a:extLst>
            </p:cNvPr>
            <p:cNvGrpSpPr/>
            <p:nvPr/>
          </p:nvGrpSpPr>
          <p:grpSpPr>
            <a:xfrm>
              <a:off x="5808224" y="3859681"/>
              <a:ext cx="546697" cy="137415"/>
              <a:chOff x="2391858" y="3859681"/>
              <a:chExt cx="546697" cy="137415"/>
            </a:xfrm>
          </p:grpSpPr>
          <p:sp>
            <p:nvSpPr>
              <p:cNvPr id="103" name="Ovaal 102">
                <a:extLst>
                  <a:ext uri="{FF2B5EF4-FFF2-40B4-BE49-F238E27FC236}">
                    <a16:creationId xmlns:a16="http://schemas.microsoft.com/office/drawing/2014/main" id="{A3288AB8-273C-457A-B714-85432FE0BB86}"/>
                  </a:ext>
                </a:extLst>
              </p:cNvPr>
              <p:cNvSpPr/>
              <p:nvPr/>
            </p:nvSpPr>
            <p:spPr>
              <a:xfrm>
                <a:off x="2391858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AEDE8AD7-7867-4BDA-897C-61909A39A52F}"/>
                  </a:ext>
                </a:extLst>
              </p:cNvPr>
              <p:cNvSpPr/>
              <p:nvPr/>
            </p:nvSpPr>
            <p:spPr>
              <a:xfrm>
                <a:off x="2596499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919D8ECD-8777-4384-9A56-4CF4DF13B751}"/>
                  </a:ext>
                </a:extLst>
              </p:cNvPr>
              <p:cNvSpPr/>
              <p:nvPr/>
            </p:nvSpPr>
            <p:spPr>
              <a:xfrm>
                <a:off x="2801140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</p:grpSp>
        <p:grpSp>
          <p:nvGrpSpPr>
            <p:cNvPr id="85" name="Groep 84">
              <a:extLst>
                <a:ext uri="{FF2B5EF4-FFF2-40B4-BE49-F238E27FC236}">
                  <a16:creationId xmlns:a16="http://schemas.microsoft.com/office/drawing/2014/main" id="{A68D8D85-2445-4FA2-8D26-0A22A70A26B4}"/>
                </a:ext>
              </a:extLst>
            </p:cNvPr>
            <p:cNvGrpSpPr/>
            <p:nvPr/>
          </p:nvGrpSpPr>
          <p:grpSpPr>
            <a:xfrm>
              <a:off x="5808224" y="4424318"/>
              <a:ext cx="342056" cy="137415"/>
              <a:chOff x="2391858" y="3859681"/>
              <a:chExt cx="342056" cy="137415"/>
            </a:xfrm>
          </p:grpSpPr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05F2449C-27B8-49B9-8E9C-ECF74FDAB0BC}"/>
                  </a:ext>
                </a:extLst>
              </p:cNvPr>
              <p:cNvSpPr/>
              <p:nvPr/>
            </p:nvSpPr>
            <p:spPr>
              <a:xfrm>
                <a:off x="2391858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0C81C01C-A947-411E-BBA4-600F6290CCBA}"/>
                  </a:ext>
                </a:extLst>
              </p:cNvPr>
              <p:cNvSpPr/>
              <p:nvPr/>
            </p:nvSpPr>
            <p:spPr>
              <a:xfrm>
                <a:off x="2596499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</p:grpSp>
        <p:grpSp>
          <p:nvGrpSpPr>
            <p:cNvPr id="86" name="Groep 85">
              <a:extLst>
                <a:ext uri="{FF2B5EF4-FFF2-40B4-BE49-F238E27FC236}">
                  <a16:creationId xmlns:a16="http://schemas.microsoft.com/office/drawing/2014/main" id="{AEF228EB-8D9D-4C92-BF09-82B961805C75}"/>
                </a:ext>
              </a:extLst>
            </p:cNvPr>
            <p:cNvGrpSpPr/>
            <p:nvPr/>
          </p:nvGrpSpPr>
          <p:grpSpPr>
            <a:xfrm>
              <a:off x="5808224" y="4996251"/>
              <a:ext cx="342056" cy="137415"/>
              <a:chOff x="2391858" y="3859681"/>
              <a:chExt cx="342056" cy="137415"/>
            </a:xfrm>
          </p:grpSpPr>
          <p:sp>
            <p:nvSpPr>
              <p:cNvPr id="93" name="Ovaal 92">
                <a:extLst>
                  <a:ext uri="{FF2B5EF4-FFF2-40B4-BE49-F238E27FC236}">
                    <a16:creationId xmlns:a16="http://schemas.microsoft.com/office/drawing/2014/main" id="{F7780A7F-AC23-4CE8-9328-0970B543AFA3}"/>
                  </a:ext>
                </a:extLst>
              </p:cNvPr>
              <p:cNvSpPr/>
              <p:nvPr/>
            </p:nvSpPr>
            <p:spPr>
              <a:xfrm>
                <a:off x="2391858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E37C3F8D-CC78-4E3F-BCC3-79B929365617}"/>
                  </a:ext>
                </a:extLst>
              </p:cNvPr>
              <p:cNvSpPr/>
              <p:nvPr/>
            </p:nvSpPr>
            <p:spPr>
              <a:xfrm>
                <a:off x="2596499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</p:grpSp>
        <p:grpSp>
          <p:nvGrpSpPr>
            <p:cNvPr id="87" name="Groep 86">
              <a:extLst>
                <a:ext uri="{FF2B5EF4-FFF2-40B4-BE49-F238E27FC236}">
                  <a16:creationId xmlns:a16="http://schemas.microsoft.com/office/drawing/2014/main" id="{E4D0107C-F4EA-4901-8C0B-983DFF414770}"/>
                </a:ext>
              </a:extLst>
            </p:cNvPr>
            <p:cNvGrpSpPr/>
            <p:nvPr/>
          </p:nvGrpSpPr>
          <p:grpSpPr>
            <a:xfrm>
              <a:off x="5808224" y="5564618"/>
              <a:ext cx="546697" cy="137415"/>
              <a:chOff x="2391858" y="3859681"/>
              <a:chExt cx="546697" cy="137415"/>
            </a:xfrm>
          </p:grpSpPr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2F713837-D0B7-491A-B821-129141DC27A3}"/>
                  </a:ext>
                </a:extLst>
              </p:cNvPr>
              <p:cNvSpPr/>
              <p:nvPr/>
            </p:nvSpPr>
            <p:spPr>
              <a:xfrm>
                <a:off x="2391858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0342F4EF-4F2C-4006-A37C-92FE699FDB34}"/>
                  </a:ext>
                </a:extLst>
              </p:cNvPr>
              <p:cNvSpPr/>
              <p:nvPr/>
            </p:nvSpPr>
            <p:spPr>
              <a:xfrm>
                <a:off x="2596499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C89FA8E5-0EF1-4C25-A0D4-AE6A2E65F6F0}"/>
                  </a:ext>
                </a:extLst>
              </p:cNvPr>
              <p:cNvSpPr/>
              <p:nvPr/>
            </p:nvSpPr>
            <p:spPr>
              <a:xfrm>
                <a:off x="2801140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</p:grpSp>
      </p:grp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nl-NL" noProof="0" smtClean="0"/>
              <a:t>6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76136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5" name="Titel 4" hidden="1">
            <a:extLst>
              <a:ext uri="{FF2B5EF4-FFF2-40B4-BE49-F238E27FC236}">
                <a16:creationId xmlns:a16="http://schemas.microsoft.com/office/drawing/2014/main" id="{00E293BF-549B-485D-9D6B-4891FBAD4F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nl-NL" dirty="0"/>
              <a:t>Vereffende scorecard dia 5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292100"/>
            <a:ext cx="926419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nl-NL" sz="3200" b="1" dirty="0">
                <a:latin typeface="Nunito" panose="00000500000000000000" pitchFamily="2" charset="0"/>
              </a:rPr>
              <a:t>KANSEN </a:t>
            </a:r>
            <a:r>
              <a:rPr lang="nl-NL" sz="3200" dirty="0">
                <a:latin typeface="Nunito" panose="00000500000000000000" pitchFamily="2" charset="0"/>
              </a:rPr>
              <a:t>INKOMSTEN</a:t>
            </a:r>
            <a:endParaRPr lang="nl-NL" sz="3600" dirty="0">
              <a:latin typeface="Nunito" panose="00000500000000000000" pitchFamily="2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1463904" y="886143"/>
            <a:ext cx="92641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nl-NL" sz="2000" dirty="0"/>
              <a:t>Bereidheid tot investering</a:t>
            </a:r>
          </a:p>
        </p:txBody>
      </p:sp>
      <p:sp>
        <p:nvSpPr>
          <p:cNvPr id="52" name="Afgeronde rechthoek 81">
            <a:extLst>
              <a:ext uri="{FF2B5EF4-FFF2-40B4-BE49-F238E27FC236}">
                <a16:creationId xmlns:a16="http://schemas.microsoft.com/office/drawing/2014/main" id="{30900DD1-10D4-4CC5-8A1B-5E61D6A8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62173" y="2170841"/>
            <a:ext cx="6267654" cy="56029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54" name="Afgeronde rechthoek 75">
            <a:extLst>
              <a:ext uri="{FF2B5EF4-FFF2-40B4-BE49-F238E27FC236}">
                <a16:creationId xmlns:a16="http://schemas.microsoft.com/office/drawing/2014/main" id="{8E056C9B-117C-46A2-9865-3A1EAB43F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62173" y="1447801"/>
            <a:ext cx="6267654" cy="560290"/>
          </a:xfrm>
          <a:prstGeom prst="roundRect">
            <a:avLst>
              <a:gd name="adj" fmla="val 50000"/>
            </a:avLst>
          </a:prstGeom>
          <a:solidFill>
            <a:schemeClr val="accent1"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04C1E79D-0449-4A3A-BDF1-B7C21D8C9BFE}"/>
              </a:ext>
            </a:extLst>
          </p:cNvPr>
          <p:cNvSpPr txBox="1"/>
          <p:nvPr/>
        </p:nvSpPr>
        <p:spPr>
          <a:xfrm>
            <a:off x="3480413" y="1604836"/>
            <a:ext cx="978602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nl-NL" sz="1600" dirty="0"/>
              <a:t>Lokaal/klein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68CCF5C3-35D5-438D-B1A1-B391E4C87D74}"/>
              </a:ext>
            </a:extLst>
          </p:cNvPr>
          <p:cNvSpPr txBox="1"/>
          <p:nvPr/>
        </p:nvSpPr>
        <p:spPr>
          <a:xfrm>
            <a:off x="5696476" y="1604836"/>
            <a:ext cx="799066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nl-NL" sz="1600" dirty="0"/>
              <a:t>Regionaal</a:t>
            </a:r>
          </a:p>
        </p:txBody>
      </p:sp>
      <p:sp>
        <p:nvSpPr>
          <p:cNvPr id="57" name="Afgeronde rechthoek 76">
            <a:extLst>
              <a:ext uri="{FF2B5EF4-FFF2-40B4-BE49-F238E27FC236}">
                <a16:creationId xmlns:a16="http://schemas.microsoft.com/office/drawing/2014/main" id="{F0167C70-F7E1-45CB-A597-2788760D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877" y="2170841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accent2"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58" name="Afgeronde rechthoek 77">
            <a:extLst>
              <a:ext uri="{FF2B5EF4-FFF2-40B4-BE49-F238E27FC236}">
                <a16:creationId xmlns:a16="http://schemas.microsoft.com/office/drawing/2014/main" id="{D05DC849-1D99-422D-9887-1F0EF21B0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877" y="2893881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tx1"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59" name="Afgeronde rechthoek 78">
            <a:extLst>
              <a:ext uri="{FF2B5EF4-FFF2-40B4-BE49-F238E27FC236}">
                <a16:creationId xmlns:a16="http://schemas.microsoft.com/office/drawing/2014/main" id="{21EA2319-E031-4C24-97DB-A7C7217BB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877" y="3616921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accent1"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60" name="Afgeronde rechthoek 79">
            <a:extLst>
              <a:ext uri="{FF2B5EF4-FFF2-40B4-BE49-F238E27FC236}">
                <a16:creationId xmlns:a16="http://schemas.microsoft.com/office/drawing/2014/main" id="{9FB01B4F-0A61-4148-ACB1-6F007336C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877" y="4339961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61" name="Afgeronde rechthoek 82">
            <a:extLst>
              <a:ext uri="{FF2B5EF4-FFF2-40B4-BE49-F238E27FC236}">
                <a16:creationId xmlns:a16="http://schemas.microsoft.com/office/drawing/2014/main" id="{29849218-BC89-48A6-9FC5-DB736B4F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62173" y="2893881"/>
            <a:ext cx="6267654" cy="56029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62" name="Afgeronde rechthoek 83">
            <a:extLst>
              <a:ext uri="{FF2B5EF4-FFF2-40B4-BE49-F238E27FC236}">
                <a16:creationId xmlns:a16="http://schemas.microsoft.com/office/drawing/2014/main" id="{F7DE142E-1626-441F-BA29-B405D6AA9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62173" y="3616921"/>
            <a:ext cx="6267654" cy="56029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63" name="Afgeronde rechthoek 84">
            <a:extLst>
              <a:ext uri="{FF2B5EF4-FFF2-40B4-BE49-F238E27FC236}">
                <a16:creationId xmlns:a16="http://schemas.microsoft.com/office/drawing/2014/main" id="{FC67798E-D16A-4A5F-81D1-7181E4454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62173" y="4339961"/>
            <a:ext cx="6267654" cy="56029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68" name="Tekstvak 67">
            <a:extLst>
              <a:ext uri="{FF2B5EF4-FFF2-40B4-BE49-F238E27FC236}">
                <a16:creationId xmlns:a16="http://schemas.microsoft.com/office/drawing/2014/main" id="{140305A6-4341-4B97-AF83-9294FC6EA63D}"/>
              </a:ext>
            </a:extLst>
          </p:cNvPr>
          <p:cNvSpPr txBox="1"/>
          <p:nvPr/>
        </p:nvSpPr>
        <p:spPr>
          <a:xfrm>
            <a:off x="7602262" y="1604836"/>
            <a:ext cx="1240084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nl-NL" sz="1600" dirty="0"/>
              <a:t>Landelijk/groot</a:t>
            </a:r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51036EB8-6531-4024-B522-C5B0CBD9CB88}"/>
              </a:ext>
            </a:extLst>
          </p:cNvPr>
          <p:cNvSpPr txBox="1"/>
          <p:nvPr/>
        </p:nvSpPr>
        <p:spPr>
          <a:xfrm>
            <a:off x="1425314" y="2327876"/>
            <a:ext cx="836191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nl-NL" sz="1600" dirty="0"/>
              <a:t>Onderwijs</a:t>
            </a: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5C82FD33-AE4E-4E5F-89AE-E423595AE948}"/>
              </a:ext>
            </a:extLst>
          </p:cNvPr>
          <p:cNvSpPr txBox="1"/>
          <p:nvPr/>
        </p:nvSpPr>
        <p:spPr>
          <a:xfrm>
            <a:off x="1536435" y="3050915"/>
            <a:ext cx="613951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nl-NL" sz="1600" dirty="0"/>
              <a:t>Experts</a:t>
            </a:r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1F372B33-CD3D-4725-9B1E-14B86655D2C8}"/>
              </a:ext>
            </a:extLst>
          </p:cNvPr>
          <p:cNvSpPr txBox="1"/>
          <p:nvPr/>
        </p:nvSpPr>
        <p:spPr>
          <a:xfrm>
            <a:off x="1313427" y="3773955"/>
            <a:ext cx="1059970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nl-NL" sz="1600" dirty="0"/>
              <a:t>Bedrijfsleven</a:t>
            </a:r>
          </a:p>
        </p:txBody>
      </p:sp>
      <p:sp>
        <p:nvSpPr>
          <p:cNvPr id="72" name="Tekstvak 71">
            <a:extLst>
              <a:ext uri="{FF2B5EF4-FFF2-40B4-BE49-F238E27FC236}">
                <a16:creationId xmlns:a16="http://schemas.microsoft.com/office/drawing/2014/main" id="{916C7348-7C2F-4BAA-BC54-6CF8433B67E2}"/>
              </a:ext>
            </a:extLst>
          </p:cNvPr>
          <p:cNvSpPr txBox="1"/>
          <p:nvPr/>
        </p:nvSpPr>
        <p:spPr>
          <a:xfrm>
            <a:off x="1466097" y="4496995"/>
            <a:ext cx="754630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nl-NL" sz="1600" dirty="0"/>
              <a:t>Overheid</a:t>
            </a:r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28D5C86C-3181-4C20-AD34-1F53FCB05854}"/>
              </a:ext>
            </a:extLst>
          </p:cNvPr>
          <p:cNvSpPr txBox="1"/>
          <p:nvPr/>
        </p:nvSpPr>
        <p:spPr>
          <a:xfrm>
            <a:off x="10018377" y="1604836"/>
            <a:ext cx="660437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nl-NL" sz="1600" b="1" dirty="0">
                <a:solidFill>
                  <a:schemeClr val="bg1"/>
                </a:solidFill>
              </a:rPr>
              <a:t>KANSEN</a:t>
            </a:r>
          </a:p>
        </p:txBody>
      </p:sp>
      <p:grpSp>
        <p:nvGrpSpPr>
          <p:cNvPr id="78" name="Groep 77">
            <a:extLst>
              <a:ext uri="{FF2B5EF4-FFF2-40B4-BE49-F238E27FC236}">
                <a16:creationId xmlns:a16="http://schemas.microsoft.com/office/drawing/2014/main" id="{E29DDDCB-05EF-44BE-AC30-753F36EE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61641" y="2363581"/>
            <a:ext cx="695473" cy="174810"/>
            <a:chOff x="2391858" y="3859681"/>
            <a:chExt cx="546697" cy="137415"/>
          </a:xfrm>
        </p:grpSpPr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0F64C25A-5410-479F-9B68-AB07FDC35F87}"/>
                </a:ext>
              </a:extLst>
            </p:cNvPr>
            <p:cNvSpPr/>
            <p:nvPr/>
          </p:nvSpPr>
          <p:spPr>
            <a:xfrm>
              <a:off x="2391858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C15F17AC-8134-40FB-AF7A-D42CCDED1834}"/>
                </a:ext>
              </a:extLst>
            </p:cNvPr>
            <p:cNvSpPr/>
            <p:nvPr/>
          </p:nvSpPr>
          <p:spPr>
            <a:xfrm>
              <a:off x="2596499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5ACA6C4B-875D-4441-BFC8-E86E04FA1989}"/>
                </a:ext>
              </a:extLst>
            </p:cNvPr>
            <p:cNvSpPr/>
            <p:nvPr/>
          </p:nvSpPr>
          <p:spPr>
            <a:xfrm>
              <a:off x="2801140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</p:grpSp>
      <p:grpSp>
        <p:nvGrpSpPr>
          <p:cNvPr id="79" name="Groep 78">
            <a:extLst>
              <a:ext uri="{FF2B5EF4-FFF2-40B4-BE49-F238E27FC236}">
                <a16:creationId xmlns:a16="http://schemas.microsoft.com/office/drawing/2014/main" id="{FEFAB518-19DF-496F-BE81-B2B0361CA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61641" y="3081876"/>
            <a:ext cx="695473" cy="174810"/>
            <a:chOff x="2391858" y="3859681"/>
            <a:chExt cx="546697" cy="137415"/>
          </a:xfrm>
        </p:grpSpPr>
        <p:sp>
          <p:nvSpPr>
            <p:cNvPr id="142" name="Ovaal 141">
              <a:extLst>
                <a:ext uri="{FF2B5EF4-FFF2-40B4-BE49-F238E27FC236}">
                  <a16:creationId xmlns:a16="http://schemas.microsoft.com/office/drawing/2014/main" id="{36D87B05-1B70-419B-83DE-EB4EBCD5B606}"/>
                </a:ext>
              </a:extLst>
            </p:cNvPr>
            <p:cNvSpPr/>
            <p:nvPr/>
          </p:nvSpPr>
          <p:spPr>
            <a:xfrm>
              <a:off x="2391858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2AA9DC6F-A9B7-442C-9666-3AF30F41F791}"/>
                </a:ext>
              </a:extLst>
            </p:cNvPr>
            <p:cNvSpPr/>
            <p:nvPr/>
          </p:nvSpPr>
          <p:spPr>
            <a:xfrm>
              <a:off x="2596499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82F4096E-81A3-4053-B039-3F9AB1E76092}"/>
                </a:ext>
              </a:extLst>
            </p:cNvPr>
            <p:cNvSpPr/>
            <p:nvPr/>
          </p:nvSpPr>
          <p:spPr>
            <a:xfrm>
              <a:off x="2801140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</p:grpSp>
      <p:sp>
        <p:nvSpPr>
          <p:cNvPr id="137" name="Ovaal 136">
            <a:extLst>
              <a:ext uri="{FF2B5EF4-FFF2-40B4-BE49-F238E27FC236}">
                <a16:creationId xmlns:a16="http://schemas.microsoft.com/office/drawing/2014/main" id="{DC745926-E917-4BC6-A9AC-938A2534099B}"/>
              </a:ext>
            </a:extLst>
          </p:cNvPr>
          <p:cNvSpPr/>
          <p:nvPr/>
        </p:nvSpPr>
        <p:spPr>
          <a:xfrm>
            <a:off x="3361642" y="3809452"/>
            <a:ext cx="174811" cy="174810"/>
          </a:xfrm>
          <a:prstGeom prst="ellipse">
            <a:avLst/>
          </a:prstGeom>
          <a:solidFill>
            <a:schemeClr val="accent1">
              <a:alpha val="73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grpSp>
        <p:nvGrpSpPr>
          <p:cNvPr id="81" name="Groep 80">
            <a:extLst>
              <a:ext uri="{FF2B5EF4-FFF2-40B4-BE49-F238E27FC236}">
                <a16:creationId xmlns:a16="http://schemas.microsoft.com/office/drawing/2014/main" id="{E76CAE2A-85EE-43F2-BCF5-85B34C19E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61641" y="4532492"/>
            <a:ext cx="695473" cy="174810"/>
            <a:chOff x="2391858" y="3859681"/>
            <a:chExt cx="546697" cy="137415"/>
          </a:xfrm>
        </p:grpSpPr>
        <p:sp>
          <p:nvSpPr>
            <p:cNvPr id="132" name="Ovaal 131">
              <a:extLst>
                <a:ext uri="{FF2B5EF4-FFF2-40B4-BE49-F238E27FC236}">
                  <a16:creationId xmlns:a16="http://schemas.microsoft.com/office/drawing/2014/main" id="{D2CCD09E-F1CE-456F-92F7-FC66CEE99933}"/>
                </a:ext>
              </a:extLst>
            </p:cNvPr>
            <p:cNvSpPr/>
            <p:nvPr/>
          </p:nvSpPr>
          <p:spPr>
            <a:xfrm>
              <a:off x="2391858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133" name="Ovaal 132">
              <a:extLst>
                <a:ext uri="{FF2B5EF4-FFF2-40B4-BE49-F238E27FC236}">
                  <a16:creationId xmlns:a16="http://schemas.microsoft.com/office/drawing/2014/main" id="{CA46147D-BACB-436E-A50A-36BAF6B530F3}"/>
                </a:ext>
              </a:extLst>
            </p:cNvPr>
            <p:cNvSpPr/>
            <p:nvPr/>
          </p:nvSpPr>
          <p:spPr>
            <a:xfrm>
              <a:off x="2596499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134" name="Ovaal 133">
              <a:extLst>
                <a:ext uri="{FF2B5EF4-FFF2-40B4-BE49-F238E27FC236}">
                  <a16:creationId xmlns:a16="http://schemas.microsoft.com/office/drawing/2014/main" id="{A18F2ECA-BAAD-4D46-BD17-60939A844C8B}"/>
                </a:ext>
              </a:extLst>
            </p:cNvPr>
            <p:cNvSpPr/>
            <p:nvPr/>
          </p:nvSpPr>
          <p:spPr>
            <a:xfrm>
              <a:off x="2801140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</p:grpSp>
      <p:grpSp>
        <p:nvGrpSpPr>
          <p:cNvPr id="82" name="Groep 81">
            <a:extLst>
              <a:ext uri="{FF2B5EF4-FFF2-40B4-BE49-F238E27FC236}">
                <a16:creationId xmlns:a16="http://schemas.microsoft.com/office/drawing/2014/main" id="{BBFD5BB1-0762-416A-97D5-33A727ACE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91681" y="2363581"/>
            <a:ext cx="695473" cy="2343721"/>
            <a:chOff x="4096109" y="3859681"/>
            <a:chExt cx="546697" cy="1842352"/>
          </a:xfrm>
        </p:grpSpPr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3E0FA79F-42FF-417C-874A-2F7F5092F0C3}"/>
                </a:ext>
              </a:extLst>
            </p:cNvPr>
            <p:cNvSpPr/>
            <p:nvPr/>
          </p:nvSpPr>
          <p:spPr>
            <a:xfrm>
              <a:off x="4096109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CE61A4F4-2123-440E-B167-4B6F59FDC7D4}"/>
                </a:ext>
              </a:extLst>
            </p:cNvPr>
            <p:cNvSpPr/>
            <p:nvPr/>
          </p:nvSpPr>
          <p:spPr>
            <a:xfrm>
              <a:off x="4096109" y="4424318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grpSp>
          <p:nvGrpSpPr>
            <p:cNvPr id="110" name="Groep 109">
              <a:extLst>
                <a:ext uri="{FF2B5EF4-FFF2-40B4-BE49-F238E27FC236}">
                  <a16:creationId xmlns:a16="http://schemas.microsoft.com/office/drawing/2014/main" id="{C19B90EE-9C71-4860-AD40-0A2EBA42BD21}"/>
                </a:ext>
              </a:extLst>
            </p:cNvPr>
            <p:cNvGrpSpPr/>
            <p:nvPr/>
          </p:nvGrpSpPr>
          <p:grpSpPr>
            <a:xfrm>
              <a:off x="4096109" y="4996251"/>
              <a:ext cx="342056" cy="137415"/>
              <a:chOff x="2391858" y="3859681"/>
              <a:chExt cx="342056" cy="137415"/>
            </a:xfrm>
          </p:grpSpPr>
          <p:sp>
            <p:nvSpPr>
              <p:cNvPr id="117" name="Ovaal 116">
                <a:extLst>
                  <a:ext uri="{FF2B5EF4-FFF2-40B4-BE49-F238E27FC236}">
                    <a16:creationId xmlns:a16="http://schemas.microsoft.com/office/drawing/2014/main" id="{5B3A3932-03B2-48D1-B208-3E2AF0263406}"/>
                  </a:ext>
                </a:extLst>
              </p:cNvPr>
              <p:cNvSpPr/>
              <p:nvPr/>
            </p:nvSpPr>
            <p:spPr>
              <a:xfrm>
                <a:off x="2391858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  <p:sp>
            <p:nvSpPr>
              <p:cNvPr id="118" name="Ovaal 117">
                <a:extLst>
                  <a:ext uri="{FF2B5EF4-FFF2-40B4-BE49-F238E27FC236}">
                    <a16:creationId xmlns:a16="http://schemas.microsoft.com/office/drawing/2014/main" id="{3DECD5D4-22D4-405B-90E8-2492D6B0AD4D}"/>
                  </a:ext>
                </a:extLst>
              </p:cNvPr>
              <p:cNvSpPr/>
              <p:nvPr/>
            </p:nvSpPr>
            <p:spPr>
              <a:xfrm>
                <a:off x="2596499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</p:grpSp>
        <p:grpSp>
          <p:nvGrpSpPr>
            <p:cNvPr id="111" name="Groep 110">
              <a:extLst>
                <a:ext uri="{FF2B5EF4-FFF2-40B4-BE49-F238E27FC236}">
                  <a16:creationId xmlns:a16="http://schemas.microsoft.com/office/drawing/2014/main" id="{A2794A44-DBBF-46BE-B323-A1122779D187}"/>
                </a:ext>
              </a:extLst>
            </p:cNvPr>
            <p:cNvGrpSpPr/>
            <p:nvPr/>
          </p:nvGrpSpPr>
          <p:grpSpPr>
            <a:xfrm>
              <a:off x="4096109" y="5564618"/>
              <a:ext cx="546697" cy="137415"/>
              <a:chOff x="2391858" y="3859681"/>
              <a:chExt cx="546697" cy="137415"/>
            </a:xfrm>
          </p:grpSpPr>
          <p:sp>
            <p:nvSpPr>
              <p:cNvPr id="112" name="Ovaal 111">
                <a:extLst>
                  <a:ext uri="{FF2B5EF4-FFF2-40B4-BE49-F238E27FC236}">
                    <a16:creationId xmlns:a16="http://schemas.microsoft.com/office/drawing/2014/main" id="{DA55A4E1-9A04-4D57-B909-DAA306EAED12}"/>
                  </a:ext>
                </a:extLst>
              </p:cNvPr>
              <p:cNvSpPr/>
              <p:nvPr/>
            </p:nvSpPr>
            <p:spPr>
              <a:xfrm>
                <a:off x="2391858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  <p:sp>
            <p:nvSpPr>
              <p:cNvPr id="113" name="Ovaal 112">
                <a:extLst>
                  <a:ext uri="{FF2B5EF4-FFF2-40B4-BE49-F238E27FC236}">
                    <a16:creationId xmlns:a16="http://schemas.microsoft.com/office/drawing/2014/main" id="{9C38D35F-6150-4D83-9A89-6971501AE9A3}"/>
                  </a:ext>
                </a:extLst>
              </p:cNvPr>
              <p:cNvSpPr/>
              <p:nvPr/>
            </p:nvSpPr>
            <p:spPr>
              <a:xfrm>
                <a:off x="2596499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  <p:sp>
            <p:nvSpPr>
              <p:cNvPr id="114" name="Ovaal 113">
                <a:extLst>
                  <a:ext uri="{FF2B5EF4-FFF2-40B4-BE49-F238E27FC236}">
                    <a16:creationId xmlns:a16="http://schemas.microsoft.com/office/drawing/2014/main" id="{E56F0E8E-A234-497D-9CD9-356D3976940C}"/>
                  </a:ext>
                </a:extLst>
              </p:cNvPr>
              <p:cNvSpPr/>
              <p:nvPr/>
            </p:nvSpPr>
            <p:spPr>
              <a:xfrm>
                <a:off x="2801140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</p:grpSp>
      </p:grpSp>
      <p:grpSp>
        <p:nvGrpSpPr>
          <p:cNvPr id="83" name="Groep 82">
            <a:extLst>
              <a:ext uri="{FF2B5EF4-FFF2-40B4-BE49-F238E27FC236}">
                <a16:creationId xmlns:a16="http://schemas.microsoft.com/office/drawing/2014/main" id="{DE5ADFCD-7F99-4EA3-A753-F4387AD5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21722" y="2363581"/>
            <a:ext cx="435142" cy="2343721"/>
            <a:chOff x="5808224" y="3859681"/>
            <a:chExt cx="342056" cy="1842352"/>
          </a:xfrm>
        </p:grpSpPr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A3288AB8-273C-457A-B714-85432FE0BB86}"/>
                </a:ext>
              </a:extLst>
            </p:cNvPr>
            <p:cNvSpPr/>
            <p:nvPr/>
          </p:nvSpPr>
          <p:spPr>
            <a:xfrm>
              <a:off x="5808224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05F2449C-27B8-49B9-8E9C-ECF74FDAB0BC}"/>
                </a:ext>
              </a:extLst>
            </p:cNvPr>
            <p:cNvSpPr/>
            <p:nvPr/>
          </p:nvSpPr>
          <p:spPr>
            <a:xfrm>
              <a:off x="5808224" y="4424318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grpSp>
          <p:nvGrpSpPr>
            <p:cNvPr id="86" name="Groep 85">
              <a:extLst>
                <a:ext uri="{FF2B5EF4-FFF2-40B4-BE49-F238E27FC236}">
                  <a16:creationId xmlns:a16="http://schemas.microsoft.com/office/drawing/2014/main" id="{AEF228EB-8D9D-4C92-BF09-82B961805C75}"/>
                </a:ext>
              </a:extLst>
            </p:cNvPr>
            <p:cNvGrpSpPr/>
            <p:nvPr/>
          </p:nvGrpSpPr>
          <p:grpSpPr>
            <a:xfrm>
              <a:off x="5808224" y="4996251"/>
              <a:ext cx="342056" cy="137415"/>
              <a:chOff x="2391858" y="3859681"/>
              <a:chExt cx="342056" cy="137415"/>
            </a:xfrm>
          </p:grpSpPr>
          <p:sp>
            <p:nvSpPr>
              <p:cNvPr id="93" name="Ovaal 92">
                <a:extLst>
                  <a:ext uri="{FF2B5EF4-FFF2-40B4-BE49-F238E27FC236}">
                    <a16:creationId xmlns:a16="http://schemas.microsoft.com/office/drawing/2014/main" id="{F7780A7F-AC23-4CE8-9328-0970B543AFA3}"/>
                  </a:ext>
                </a:extLst>
              </p:cNvPr>
              <p:cNvSpPr/>
              <p:nvPr/>
            </p:nvSpPr>
            <p:spPr>
              <a:xfrm>
                <a:off x="2391858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E37C3F8D-CC78-4E3F-BCC3-79B929365617}"/>
                  </a:ext>
                </a:extLst>
              </p:cNvPr>
              <p:cNvSpPr/>
              <p:nvPr/>
            </p:nvSpPr>
            <p:spPr>
              <a:xfrm>
                <a:off x="2596499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</p:grpSp>
        <p:grpSp>
          <p:nvGrpSpPr>
            <p:cNvPr id="87" name="Groep 86">
              <a:extLst>
                <a:ext uri="{FF2B5EF4-FFF2-40B4-BE49-F238E27FC236}">
                  <a16:creationId xmlns:a16="http://schemas.microsoft.com/office/drawing/2014/main" id="{E4D0107C-F4EA-4901-8C0B-983DFF414770}"/>
                </a:ext>
              </a:extLst>
            </p:cNvPr>
            <p:cNvGrpSpPr/>
            <p:nvPr/>
          </p:nvGrpSpPr>
          <p:grpSpPr>
            <a:xfrm>
              <a:off x="5808224" y="5564618"/>
              <a:ext cx="342056" cy="137415"/>
              <a:chOff x="2391858" y="3859681"/>
              <a:chExt cx="342056" cy="137415"/>
            </a:xfrm>
          </p:grpSpPr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2F713837-D0B7-491A-B821-129141DC27A3}"/>
                  </a:ext>
                </a:extLst>
              </p:cNvPr>
              <p:cNvSpPr/>
              <p:nvPr/>
            </p:nvSpPr>
            <p:spPr>
              <a:xfrm>
                <a:off x="2391858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0342F4EF-4F2C-4006-A37C-92FE699FDB34}"/>
                  </a:ext>
                </a:extLst>
              </p:cNvPr>
              <p:cNvSpPr/>
              <p:nvPr/>
            </p:nvSpPr>
            <p:spPr>
              <a:xfrm>
                <a:off x="2596499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dirty="0"/>
              </a:p>
            </p:txBody>
          </p:sp>
        </p:grpSp>
      </p:grp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nl-NL" noProof="0" smtClean="0"/>
              <a:t>7</a:t>
            </a:fld>
            <a:endParaRPr lang="nl-NL" noProof="0" dirty="0"/>
          </a:p>
        </p:txBody>
      </p:sp>
      <p:sp>
        <p:nvSpPr>
          <p:cNvPr id="102" name="Tekstvak 101">
            <a:extLst>
              <a:ext uri="{FF2B5EF4-FFF2-40B4-BE49-F238E27FC236}">
                <a16:creationId xmlns:a16="http://schemas.microsoft.com/office/drawing/2014/main" id="{61E2314C-BAEC-4EF3-9172-98452D7E6354}"/>
              </a:ext>
            </a:extLst>
          </p:cNvPr>
          <p:cNvSpPr txBox="1"/>
          <p:nvPr/>
        </p:nvSpPr>
        <p:spPr>
          <a:xfrm>
            <a:off x="872193" y="5134451"/>
            <a:ext cx="1048160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nl-NL" sz="1200" dirty="0"/>
              <a:t>Onderwijs: Toegevoegde waarde voornamelijk voor opleidingen/instellingen, vanuit daar redelijke bereidheid om in natura bij te dragen, minder in cash.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nl-NL" sz="1200" dirty="0"/>
              <a:t>Experts: Kleinere experts zouden evt. goed aansluiten om de mkb-leads die werkplaatsen genereren, grotere (regionale) </a:t>
            </a:r>
            <a:r>
              <a:rPr lang="nl-NL" sz="1200" dirty="0" err="1"/>
              <a:t>it</a:t>
            </a:r>
            <a:r>
              <a:rPr lang="nl-NL" sz="1200" dirty="0"/>
              <a:t>-experts zijn voornamelijk op zoek naar IT-talent dat niet altijd aanwezig is, </a:t>
            </a:r>
            <a:r>
              <a:rPr lang="nl-NL" sz="1200" dirty="0" err="1"/>
              <a:t>corporates</a:t>
            </a:r>
            <a:r>
              <a:rPr lang="nl-NL" sz="1200" dirty="0"/>
              <a:t> voornamelijk vanuit MVO of soms het bereiken van mkb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nl-NL" sz="1200" dirty="0"/>
              <a:t>Bedrijfsleven: Individuele mkb-ondernemers zullen niet in grote mate kunnen bijdragen, regionale en landelijke intermediairs tot op bepaalde hoogte in natura voor werving mkb, alleen als een intermediair eigen diensten/producten kan verkopen via de werkplaats zal er een grotere investering zijn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nl-NL" sz="1200" dirty="0"/>
              <a:t>Lokale en regionale overheden zijn over het algemeen redelijk bereid om kleinere bedragen in te investeren in mkb-infrastructuur, landelijke overheid (vanuit EZK) beweegt van kleiner mkb af. Kansen bij andere ministeries, LLO?</a:t>
            </a:r>
          </a:p>
          <a:p>
            <a:pPr rtl="0"/>
            <a:endParaRPr lang="nl-NL" sz="1200" dirty="0"/>
          </a:p>
          <a:p>
            <a:pPr algn="ctr" rtl="0"/>
            <a:endParaRPr lang="nl-NL" sz="1600" dirty="0"/>
          </a:p>
        </p:txBody>
      </p:sp>
      <p:grpSp>
        <p:nvGrpSpPr>
          <p:cNvPr id="106" name="Groep 105">
            <a:extLst>
              <a:ext uri="{FF2B5EF4-FFF2-40B4-BE49-F238E27FC236}">
                <a16:creationId xmlns:a16="http://schemas.microsoft.com/office/drawing/2014/main" id="{ADEE93FF-3727-4139-B565-0324A0341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52256" y="2357516"/>
            <a:ext cx="435142" cy="174810"/>
            <a:chOff x="2596499" y="3859681"/>
            <a:chExt cx="342056" cy="137415"/>
          </a:xfrm>
        </p:grpSpPr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46C8E48C-2D25-4191-B25A-FB2205EFF1CE}"/>
                </a:ext>
              </a:extLst>
            </p:cNvPr>
            <p:cNvSpPr/>
            <p:nvPr/>
          </p:nvSpPr>
          <p:spPr>
            <a:xfrm>
              <a:off x="2596499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115" name="Ovaal 114">
              <a:extLst>
                <a:ext uri="{FF2B5EF4-FFF2-40B4-BE49-F238E27FC236}">
                  <a16:creationId xmlns:a16="http://schemas.microsoft.com/office/drawing/2014/main" id="{84DB6BB4-2986-4EF9-B851-C8C49D3876BF}"/>
                </a:ext>
              </a:extLst>
            </p:cNvPr>
            <p:cNvSpPr/>
            <p:nvPr/>
          </p:nvSpPr>
          <p:spPr>
            <a:xfrm>
              <a:off x="2801140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</p:grpSp>
      <p:grpSp>
        <p:nvGrpSpPr>
          <p:cNvPr id="121" name="Groep 120">
            <a:extLst>
              <a:ext uri="{FF2B5EF4-FFF2-40B4-BE49-F238E27FC236}">
                <a16:creationId xmlns:a16="http://schemas.microsoft.com/office/drawing/2014/main" id="{280BF5E2-F3FF-4D3D-A4CE-F1703A98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80085" y="2360126"/>
            <a:ext cx="435142" cy="174810"/>
            <a:chOff x="2596499" y="3859681"/>
            <a:chExt cx="342056" cy="137415"/>
          </a:xfrm>
        </p:grpSpPr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FBDC8680-FE66-4439-B792-7C0A95C367EC}"/>
                </a:ext>
              </a:extLst>
            </p:cNvPr>
            <p:cNvSpPr/>
            <p:nvPr/>
          </p:nvSpPr>
          <p:spPr>
            <a:xfrm>
              <a:off x="2596499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125" name="Ovaal 124">
              <a:extLst>
                <a:ext uri="{FF2B5EF4-FFF2-40B4-BE49-F238E27FC236}">
                  <a16:creationId xmlns:a16="http://schemas.microsoft.com/office/drawing/2014/main" id="{5D09B9C9-61C1-4A80-95D7-B139BDD2B15E}"/>
                </a:ext>
              </a:extLst>
            </p:cNvPr>
            <p:cNvSpPr/>
            <p:nvPr/>
          </p:nvSpPr>
          <p:spPr>
            <a:xfrm>
              <a:off x="2801140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27807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1A4CD4B-F87F-4BE9-AEF5-4E68C5D5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3E6C68-A992-4DFF-B88E-7061DB84EA04}" type="datetime1">
              <a:rPr lang="nl-NL" smtClean="0"/>
              <a:t>30-3-2022</a:t>
            </a:fld>
            <a:endParaRPr lang="nl-NL" dirty="0"/>
          </a:p>
        </p:txBody>
      </p:sp>
      <p:sp>
        <p:nvSpPr>
          <p:cNvPr id="7" name="Titel 6" hidden="1">
            <a:extLst>
              <a:ext uri="{FF2B5EF4-FFF2-40B4-BE49-F238E27FC236}">
                <a16:creationId xmlns:a16="http://schemas.microsoft.com/office/drawing/2014/main" id="{515E1EA5-44B4-4F71-9348-C1ED402144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nl-NL" dirty="0"/>
              <a:t>Vereffende scorecard dia 4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45879"/>
            <a:ext cx="9264193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nl-NL" sz="3200" b="1" dirty="0">
                <a:latin typeface="Nunito" panose="00000500000000000000" pitchFamily="2" charset="0"/>
              </a:rPr>
              <a:t>VOORWAARDEN </a:t>
            </a:r>
            <a:r>
              <a:rPr lang="nl-NL" sz="3200" dirty="0">
                <a:latin typeface="Nunito" panose="00000500000000000000" pitchFamily="2" charset="0"/>
              </a:rPr>
              <a:t>VOOR STRUCTURELE INVESTERING</a:t>
            </a:r>
            <a:endParaRPr lang="nl-NL" sz="3600" dirty="0">
              <a:latin typeface="Nunito" panose="00000500000000000000" pitchFamily="2" charset="0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BE266B6E-A3E1-4E83-A284-AE89ACE4B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13188" y="1708132"/>
            <a:ext cx="4343400" cy="4362633"/>
            <a:chOff x="3913188" y="1580968"/>
            <a:chExt cx="4343400" cy="4362633"/>
          </a:xfrm>
        </p:grpSpPr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E430D05E-E542-4A7A-820D-1D7456314943}"/>
                </a:ext>
              </a:extLst>
            </p:cNvPr>
            <p:cNvGrpSpPr/>
            <p:nvPr/>
          </p:nvGrpSpPr>
          <p:grpSpPr>
            <a:xfrm>
              <a:off x="3913188" y="1580968"/>
              <a:ext cx="4343400" cy="4362633"/>
              <a:chOff x="3913188" y="1580968"/>
              <a:chExt cx="4343400" cy="4362633"/>
            </a:xfrm>
            <a:effectLst/>
          </p:grpSpPr>
          <p:sp>
            <p:nvSpPr>
              <p:cNvPr id="16" name="Vrije vorm 5">
                <a:extLst>
                  <a:ext uri="{FF2B5EF4-FFF2-40B4-BE49-F238E27FC236}">
                    <a16:creationId xmlns:a16="http://schemas.microsoft.com/office/drawing/2014/main" id="{21FBD271-8B92-4637-8B26-873FB982AA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188" y="1600200"/>
                <a:ext cx="2008188" cy="2020888"/>
              </a:xfrm>
              <a:custGeom>
                <a:avLst/>
                <a:gdLst>
                  <a:gd name="T0" fmla="*/ 55 w 172"/>
                  <a:gd name="T1" fmla="*/ 173 h 173"/>
                  <a:gd name="T2" fmla="*/ 0 w 172"/>
                  <a:gd name="T3" fmla="*/ 173 h 173"/>
                  <a:gd name="T4" fmla="*/ 172 w 172"/>
                  <a:gd name="T5" fmla="*/ 0 h 173"/>
                  <a:gd name="T6" fmla="*/ 172 w 172"/>
                  <a:gd name="T7" fmla="*/ 55 h 173"/>
                  <a:gd name="T8" fmla="*/ 55 w 172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73">
                    <a:moveTo>
                      <a:pt x="55" y="173"/>
                    </a:moveTo>
                    <a:cubicBezTo>
                      <a:pt x="0" y="173"/>
                      <a:pt x="0" y="173"/>
                      <a:pt x="0" y="173"/>
                    </a:cubicBezTo>
                    <a:cubicBezTo>
                      <a:pt x="7" y="80"/>
                      <a:pt x="80" y="7"/>
                      <a:pt x="172" y="0"/>
                    </a:cubicBezTo>
                    <a:cubicBezTo>
                      <a:pt x="172" y="55"/>
                      <a:pt x="172" y="55"/>
                      <a:pt x="172" y="55"/>
                    </a:cubicBezTo>
                    <a:cubicBezTo>
                      <a:pt x="110" y="61"/>
                      <a:pt x="61" y="111"/>
                      <a:pt x="55" y="1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nl-NL" dirty="0"/>
              </a:p>
            </p:txBody>
          </p:sp>
          <p:sp>
            <p:nvSpPr>
              <p:cNvPr id="17" name="Vrije vorm 6">
                <a:extLst>
                  <a:ext uri="{FF2B5EF4-FFF2-40B4-BE49-F238E27FC236}">
                    <a16:creationId xmlns:a16="http://schemas.microsoft.com/office/drawing/2014/main" id="{73F932C8-AF28-4A7B-BDA9-82D3B71F3E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5700" y="3935413"/>
                <a:ext cx="2020888" cy="2008188"/>
              </a:xfrm>
              <a:custGeom>
                <a:avLst/>
                <a:gdLst>
                  <a:gd name="T0" fmla="*/ 118 w 173"/>
                  <a:gd name="T1" fmla="*/ 0 h 172"/>
                  <a:gd name="T2" fmla="*/ 173 w 173"/>
                  <a:gd name="T3" fmla="*/ 0 h 172"/>
                  <a:gd name="T4" fmla="*/ 0 w 173"/>
                  <a:gd name="T5" fmla="*/ 172 h 172"/>
                  <a:gd name="T6" fmla="*/ 0 w 173"/>
                  <a:gd name="T7" fmla="*/ 117 h 172"/>
                  <a:gd name="T8" fmla="*/ 118 w 173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72">
                    <a:moveTo>
                      <a:pt x="118" y="0"/>
                    </a:moveTo>
                    <a:cubicBezTo>
                      <a:pt x="173" y="0"/>
                      <a:pt x="173" y="0"/>
                      <a:pt x="173" y="0"/>
                    </a:cubicBezTo>
                    <a:cubicBezTo>
                      <a:pt x="166" y="92"/>
                      <a:pt x="93" y="166"/>
                      <a:pt x="0" y="172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62" y="111"/>
                      <a:pt x="112" y="62"/>
                      <a:pt x="11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nl-NL" dirty="0"/>
              </a:p>
            </p:txBody>
          </p:sp>
          <p:sp>
            <p:nvSpPr>
              <p:cNvPr id="18" name="Vrije vorm 7">
                <a:extLst>
                  <a:ext uri="{FF2B5EF4-FFF2-40B4-BE49-F238E27FC236}">
                    <a16:creationId xmlns:a16="http://schemas.microsoft.com/office/drawing/2014/main" id="{6D8DACB5-7050-41E1-9B1A-9174CA70A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188" y="3935413"/>
                <a:ext cx="2008188" cy="2008188"/>
              </a:xfrm>
              <a:custGeom>
                <a:avLst/>
                <a:gdLst>
                  <a:gd name="T0" fmla="*/ 172 w 172"/>
                  <a:gd name="T1" fmla="*/ 117 h 172"/>
                  <a:gd name="T2" fmla="*/ 172 w 172"/>
                  <a:gd name="T3" fmla="*/ 172 h 172"/>
                  <a:gd name="T4" fmla="*/ 0 w 172"/>
                  <a:gd name="T5" fmla="*/ 0 h 172"/>
                  <a:gd name="T6" fmla="*/ 55 w 172"/>
                  <a:gd name="T7" fmla="*/ 0 h 172"/>
                  <a:gd name="T8" fmla="*/ 172 w 172"/>
                  <a:gd name="T9" fmla="*/ 11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72">
                    <a:moveTo>
                      <a:pt x="172" y="117"/>
                    </a:moveTo>
                    <a:cubicBezTo>
                      <a:pt x="172" y="172"/>
                      <a:pt x="172" y="172"/>
                      <a:pt x="172" y="172"/>
                    </a:cubicBezTo>
                    <a:cubicBezTo>
                      <a:pt x="80" y="166"/>
                      <a:pt x="7" y="92"/>
                      <a:pt x="0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61" y="62"/>
                      <a:pt x="110" y="111"/>
                      <a:pt x="172" y="1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nl-NL" dirty="0"/>
              </a:p>
            </p:txBody>
          </p:sp>
          <p:sp>
            <p:nvSpPr>
              <p:cNvPr id="19" name="Vrije vorm 8">
                <a:extLst>
                  <a:ext uri="{FF2B5EF4-FFF2-40B4-BE49-F238E27FC236}">
                    <a16:creationId xmlns:a16="http://schemas.microsoft.com/office/drawing/2014/main" id="{911C8ACA-A542-4D08-9126-B96D0F71B4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5700" y="1580968"/>
                <a:ext cx="2020888" cy="2020888"/>
              </a:xfrm>
              <a:custGeom>
                <a:avLst/>
                <a:gdLst>
                  <a:gd name="T0" fmla="*/ 0 w 173"/>
                  <a:gd name="T1" fmla="*/ 55 h 173"/>
                  <a:gd name="T2" fmla="*/ 0 w 173"/>
                  <a:gd name="T3" fmla="*/ 0 h 173"/>
                  <a:gd name="T4" fmla="*/ 173 w 173"/>
                  <a:gd name="T5" fmla="*/ 173 h 173"/>
                  <a:gd name="T6" fmla="*/ 118 w 173"/>
                  <a:gd name="T7" fmla="*/ 173 h 173"/>
                  <a:gd name="T8" fmla="*/ 0 w 173"/>
                  <a:gd name="T9" fmla="*/ 55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73">
                    <a:moveTo>
                      <a:pt x="0" y="5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3" y="7"/>
                      <a:pt x="166" y="80"/>
                      <a:pt x="173" y="173"/>
                    </a:cubicBezTo>
                    <a:cubicBezTo>
                      <a:pt x="118" y="173"/>
                      <a:pt x="118" y="173"/>
                      <a:pt x="118" y="173"/>
                    </a:cubicBezTo>
                    <a:cubicBezTo>
                      <a:pt x="112" y="111"/>
                      <a:pt x="62" y="61"/>
                      <a:pt x="0" y="5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nl-NL" dirty="0"/>
              </a:p>
            </p:txBody>
          </p:sp>
        </p:grpSp>
        <p:sp>
          <p:nvSpPr>
            <p:cNvPr id="20" name="Vrije vorm 31">
              <a:extLst>
                <a:ext uri="{FF2B5EF4-FFF2-40B4-BE49-F238E27FC236}">
                  <a16:creationId xmlns:a16="http://schemas.microsoft.com/office/drawing/2014/main" id="{745DC8CE-88A3-43D3-9F62-45AA3B8D0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V="1">
              <a:off x="4518819" y="2194720"/>
              <a:ext cx="3154361" cy="3154361"/>
            </a:xfrm>
            <a:custGeom>
              <a:avLst/>
              <a:gdLst>
                <a:gd name="connsiteX0" fmla="*/ 1577181 w 3154361"/>
                <a:gd name="connsiteY0" fmla="*/ 3154361 h 3154361"/>
                <a:gd name="connsiteX1" fmla="*/ 1780203 w 3154361"/>
                <a:gd name="connsiteY1" fmla="*/ 2804324 h 3154361"/>
                <a:gd name="connsiteX2" fmla="*/ 1797438 w 3154361"/>
                <a:gd name="connsiteY2" fmla="*/ 2802025 h 3154361"/>
                <a:gd name="connsiteX3" fmla="*/ 2796180 w 3154361"/>
                <a:gd name="connsiteY3" fmla="*/ 1827945 h 3154361"/>
                <a:gd name="connsiteX4" fmla="*/ 2803383 w 3154361"/>
                <a:gd name="connsiteY4" fmla="*/ 1780748 h 3154361"/>
                <a:gd name="connsiteX5" fmla="*/ 3154361 w 3154361"/>
                <a:gd name="connsiteY5" fmla="*/ 1577181 h 3154361"/>
                <a:gd name="connsiteX6" fmla="*/ 2803383 w 3154361"/>
                <a:gd name="connsiteY6" fmla="*/ 1373614 h 3154361"/>
                <a:gd name="connsiteX7" fmla="*/ 2796180 w 3154361"/>
                <a:gd name="connsiteY7" fmla="*/ 1326414 h 3154361"/>
                <a:gd name="connsiteX8" fmla="*/ 1797438 w 3154361"/>
                <a:gd name="connsiteY8" fmla="*/ 352335 h 3154361"/>
                <a:gd name="connsiteX9" fmla="*/ 1780201 w 3154361"/>
                <a:gd name="connsiteY9" fmla="*/ 350035 h 3154361"/>
                <a:gd name="connsiteX10" fmla="*/ 1577181 w 3154361"/>
                <a:gd name="connsiteY10" fmla="*/ 0 h 3154361"/>
                <a:gd name="connsiteX11" fmla="*/ 1374161 w 3154361"/>
                <a:gd name="connsiteY11" fmla="*/ 350035 h 3154361"/>
                <a:gd name="connsiteX12" fmla="*/ 1356922 w 3154361"/>
                <a:gd name="connsiteY12" fmla="*/ 352335 h 3154361"/>
                <a:gd name="connsiteX13" fmla="*/ 358181 w 3154361"/>
                <a:gd name="connsiteY13" fmla="*/ 1326414 h 3154361"/>
                <a:gd name="connsiteX14" fmla="*/ 350977 w 3154361"/>
                <a:gd name="connsiteY14" fmla="*/ 1373613 h 3154361"/>
                <a:gd name="connsiteX15" fmla="*/ 0 w 3154361"/>
                <a:gd name="connsiteY15" fmla="*/ 1577180 h 3154361"/>
                <a:gd name="connsiteX16" fmla="*/ 350977 w 3154361"/>
                <a:gd name="connsiteY16" fmla="*/ 1780746 h 3154361"/>
                <a:gd name="connsiteX17" fmla="*/ 358181 w 3154361"/>
                <a:gd name="connsiteY17" fmla="*/ 1827946 h 3154361"/>
                <a:gd name="connsiteX18" fmla="*/ 1356922 w 3154361"/>
                <a:gd name="connsiteY18" fmla="*/ 2802025 h 3154361"/>
                <a:gd name="connsiteX19" fmla="*/ 1374159 w 3154361"/>
                <a:gd name="connsiteY19" fmla="*/ 2804324 h 315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54361" h="3154361">
                  <a:moveTo>
                    <a:pt x="1577181" y="3154361"/>
                  </a:moveTo>
                  <a:lnTo>
                    <a:pt x="1780203" y="2804324"/>
                  </a:lnTo>
                  <a:lnTo>
                    <a:pt x="1797438" y="2802025"/>
                  </a:lnTo>
                  <a:cubicBezTo>
                    <a:pt x="2297871" y="2712635"/>
                    <a:pt x="2694658" y="2324067"/>
                    <a:pt x="2796180" y="1827945"/>
                  </a:cubicBezTo>
                  <a:lnTo>
                    <a:pt x="2803383" y="1780748"/>
                  </a:lnTo>
                  <a:lnTo>
                    <a:pt x="3154361" y="1577181"/>
                  </a:lnTo>
                  <a:lnTo>
                    <a:pt x="2803383" y="1373614"/>
                  </a:lnTo>
                  <a:lnTo>
                    <a:pt x="2796180" y="1326414"/>
                  </a:lnTo>
                  <a:cubicBezTo>
                    <a:pt x="2694658" y="830292"/>
                    <a:pt x="2297871" y="441725"/>
                    <a:pt x="1797438" y="352335"/>
                  </a:cubicBezTo>
                  <a:lnTo>
                    <a:pt x="1780201" y="350035"/>
                  </a:lnTo>
                  <a:lnTo>
                    <a:pt x="1577181" y="0"/>
                  </a:lnTo>
                  <a:lnTo>
                    <a:pt x="1374161" y="350035"/>
                  </a:lnTo>
                  <a:lnTo>
                    <a:pt x="1356922" y="352335"/>
                  </a:lnTo>
                  <a:cubicBezTo>
                    <a:pt x="856490" y="441724"/>
                    <a:pt x="459702" y="830291"/>
                    <a:pt x="358181" y="1326414"/>
                  </a:cubicBezTo>
                  <a:lnTo>
                    <a:pt x="350977" y="1373613"/>
                  </a:lnTo>
                  <a:lnTo>
                    <a:pt x="0" y="1577180"/>
                  </a:lnTo>
                  <a:lnTo>
                    <a:pt x="350977" y="1780746"/>
                  </a:lnTo>
                  <a:lnTo>
                    <a:pt x="358181" y="1827946"/>
                  </a:lnTo>
                  <a:cubicBezTo>
                    <a:pt x="459702" y="2324067"/>
                    <a:pt x="856490" y="2712635"/>
                    <a:pt x="1356922" y="2802025"/>
                  </a:cubicBezTo>
                  <a:lnTo>
                    <a:pt x="1374159" y="2804324"/>
                  </a:lnTo>
                  <a:close/>
                </a:path>
              </a:pathLst>
            </a:custGeom>
            <a:noFill/>
            <a:ln w="19050">
              <a:solidFill>
                <a:srgbClr val="7F7F7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</p:grpSp>
      <p:sp>
        <p:nvSpPr>
          <p:cNvPr id="5" name="Rechthoek: Bovenhoeken afgerond 4">
            <a:extLst>
              <a:ext uri="{FF2B5EF4-FFF2-40B4-BE49-F238E27FC236}">
                <a16:creationId xmlns:a16="http://schemas.microsoft.com/office/drawing/2014/main" id="{D88C3CC7-FF16-4EE6-8784-43FED74DD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9454356" y="638960"/>
            <a:ext cx="1562100" cy="39131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42" name="Rechthoek: Bovenhoeken afgerond 41">
            <a:extLst>
              <a:ext uri="{FF2B5EF4-FFF2-40B4-BE49-F238E27FC236}">
                <a16:creationId xmlns:a16="http://schemas.microsoft.com/office/drawing/2014/main" id="{F030E608-FD0D-40AE-86BB-0A2CCB27B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9454357" y="3226746"/>
            <a:ext cx="1562100" cy="39131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46" name="Rechthoek: Bovenhoeken afgerond 45">
            <a:extLst>
              <a:ext uri="{FF2B5EF4-FFF2-40B4-BE49-F238E27FC236}">
                <a16:creationId xmlns:a16="http://schemas.microsoft.com/office/drawing/2014/main" id="{B0A604A2-1672-42C6-B255-324211739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1175545" y="3226747"/>
            <a:ext cx="1562100" cy="39131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47" name="Rechthoek: Bovenhoeken afgerond 46">
            <a:extLst>
              <a:ext uri="{FF2B5EF4-FFF2-40B4-BE49-F238E27FC236}">
                <a16:creationId xmlns:a16="http://schemas.microsoft.com/office/drawing/2014/main" id="{7757CDEF-630C-40F7-970E-216E60E63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1175544" y="638961"/>
            <a:ext cx="1562100" cy="39131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60C01E23-90C8-4759-A5BC-F3CE0BC2D0F9}"/>
              </a:ext>
            </a:extLst>
          </p:cNvPr>
          <p:cNvSpPr txBox="1"/>
          <p:nvPr/>
        </p:nvSpPr>
        <p:spPr>
          <a:xfrm>
            <a:off x="346121" y="2122888"/>
            <a:ext cx="32332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b="1" dirty="0"/>
              <a:t>Praktijkopdrachten/invulling hybride onderwijs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b="1" dirty="0"/>
              <a:t>Invulling LLO-opdracht (?)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FFDC3D59-6312-4B09-A47E-217DF86E4CEC}"/>
              </a:ext>
            </a:extLst>
          </p:cNvPr>
          <p:cNvSpPr txBox="1"/>
          <p:nvPr/>
        </p:nvSpPr>
        <p:spPr>
          <a:xfrm>
            <a:off x="346120" y="4724390"/>
            <a:ext cx="359955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b="1" dirty="0"/>
              <a:t>Betrouwbare, duidelijk, hoogwaardige (advies)dienst (mkb voorlopers)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b="1" dirty="0"/>
              <a:t>Trainingen personeel (mkb voorlopers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b="1" dirty="0"/>
              <a:t>Kanaal producten/diensten mkb (intermediair)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329B0A24-4AF3-471F-B550-B6ECA0A271C1}"/>
              </a:ext>
            </a:extLst>
          </p:cNvPr>
          <p:cNvSpPr txBox="1"/>
          <p:nvPr/>
        </p:nvSpPr>
        <p:spPr>
          <a:xfrm>
            <a:off x="8612651" y="2122888"/>
            <a:ext cx="323322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b="1" dirty="0"/>
              <a:t>Toegang tot IT-talent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b="1" dirty="0"/>
              <a:t>Leads tot grotere opdrachten (regionaal)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b="1" dirty="0"/>
              <a:t>Kanaal voor platform (</a:t>
            </a:r>
            <a:r>
              <a:rPr lang="nl-NL" sz="1600" b="1" dirty="0" err="1"/>
              <a:t>corporates</a:t>
            </a:r>
            <a:r>
              <a:rPr lang="nl-NL" sz="1600" b="1" dirty="0"/>
              <a:t>)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136AAE29-2C92-4992-B0FE-57B88E4FBC85}"/>
              </a:ext>
            </a:extLst>
          </p:cNvPr>
          <p:cNvSpPr txBox="1"/>
          <p:nvPr/>
        </p:nvSpPr>
        <p:spPr>
          <a:xfrm>
            <a:off x="8612651" y="4724390"/>
            <a:ext cx="323322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b="1" dirty="0"/>
              <a:t>Verhogen productiviteit en adaptief vermogen mkb (regionaal)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b="1" dirty="0"/>
              <a:t>(Mkb voorlopers)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b="1" dirty="0"/>
              <a:t>Ontwikkelen vaardigheden van (personeel van) mkb (landelijk)</a:t>
            </a:r>
          </a:p>
        </p:txBody>
      </p:sp>
      <p:grpSp>
        <p:nvGrpSpPr>
          <p:cNvPr id="53" name="Groep 52" descr="Deze afbeelding is een pictogram van een verrekijker. ">
            <a:extLst>
              <a:ext uri="{FF2B5EF4-FFF2-40B4-BE49-F238E27FC236}">
                <a16:creationId xmlns:a16="http://schemas.microsoft.com/office/drawing/2014/main" id="{7AA411C8-A30F-4E87-8335-8474FCDB2DB9}"/>
              </a:ext>
            </a:extLst>
          </p:cNvPr>
          <p:cNvGrpSpPr/>
          <p:nvPr/>
        </p:nvGrpSpPr>
        <p:grpSpPr>
          <a:xfrm>
            <a:off x="5693949" y="3516433"/>
            <a:ext cx="804102" cy="746032"/>
            <a:chOff x="9879013" y="2500313"/>
            <a:chExt cx="285750" cy="265113"/>
          </a:xfrm>
          <a:solidFill>
            <a:schemeClr val="bg2">
              <a:lumMod val="90000"/>
            </a:schemeClr>
          </a:solidFill>
        </p:grpSpPr>
        <p:sp>
          <p:nvSpPr>
            <p:cNvPr id="54" name="Vrije vorm 3859">
              <a:extLst>
                <a:ext uri="{FF2B5EF4-FFF2-40B4-BE49-F238E27FC236}">
                  <a16:creationId xmlns:a16="http://schemas.microsoft.com/office/drawing/2014/main" id="{5609F4E5-2960-4AFA-A9AD-3C7EBEFE8B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31413" y="2500313"/>
              <a:ext cx="133350" cy="265113"/>
            </a:xfrm>
            <a:custGeom>
              <a:avLst/>
              <a:gdLst>
                <a:gd name="T0" fmla="*/ 156 w 420"/>
                <a:gd name="T1" fmla="*/ 795 h 832"/>
                <a:gd name="T2" fmla="*/ 95 w 420"/>
                <a:gd name="T3" fmla="*/ 761 h 832"/>
                <a:gd name="T4" fmla="*/ 51 w 420"/>
                <a:gd name="T5" fmla="*/ 708 h 832"/>
                <a:gd name="T6" fmla="*/ 31 w 420"/>
                <a:gd name="T7" fmla="*/ 640 h 832"/>
                <a:gd name="T8" fmla="*/ 38 w 420"/>
                <a:gd name="T9" fmla="*/ 576 h 832"/>
                <a:gd name="T10" fmla="*/ 73 w 420"/>
                <a:gd name="T11" fmla="*/ 517 h 832"/>
                <a:gd name="T12" fmla="*/ 128 w 420"/>
                <a:gd name="T13" fmla="*/ 469 h 832"/>
                <a:gd name="T14" fmla="*/ 186 w 420"/>
                <a:gd name="T15" fmla="*/ 446 h 832"/>
                <a:gd name="T16" fmla="*/ 224 w 420"/>
                <a:gd name="T17" fmla="*/ 444 h 832"/>
                <a:gd name="T18" fmla="*/ 263 w 420"/>
                <a:gd name="T19" fmla="*/ 451 h 832"/>
                <a:gd name="T20" fmla="*/ 300 w 420"/>
                <a:gd name="T21" fmla="*/ 470 h 832"/>
                <a:gd name="T22" fmla="*/ 344 w 420"/>
                <a:gd name="T23" fmla="*/ 505 h 832"/>
                <a:gd name="T24" fmla="*/ 378 w 420"/>
                <a:gd name="T25" fmla="*/ 556 h 832"/>
                <a:gd name="T26" fmla="*/ 390 w 420"/>
                <a:gd name="T27" fmla="*/ 609 h 832"/>
                <a:gd name="T28" fmla="*/ 383 w 420"/>
                <a:gd name="T29" fmla="*/ 676 h 832"/>
                <a:gd name="T30" fmla="*/ 350 w 420"/>
                <a:gd name="T31" fmla="*/ 737 h 832"/>
                <a:gd name="T32" fmla="*/ 296 w 420"/>
                <a:gd name="T33" fmla="*/ 781 h 832"/>
                <a:gd name="T34" fmla="*/ 228 w 420"/>
                <a:gd name="T35" fmla="*/ 802 h 832"/>
                <a:gd name="T36" fmla="*/ 388 w 420"/>
                <a:gd name="T37" fmla="*/ 508 h 832"/>
                <a:gd name="T38" fmla="*/ 208 w 420"/>
                <a:gd name="T39" fmla="*/ 178 h 832"/>
                <a:gd name="T40" fmla="*/ 145 w 420"/>
                <a:gd name="T41" fmla="*/ 20 h 832"/>
                <a:gd name="T42" fmla="*/ 109 w 420"/>
                <a:gd name="T43" fmla="*/ 4 h 832"/>
                <a:gd name="T44" fmla="*/ 66 w 420"/>
                <a:gd name="T45" fmla="*/ 0 h 832"/>
                <a:gd name="T46" fmla="*/ 27 w 420"/>
                <a:gd name="T47" fmla="*/ 11 h 832"/>
                <a:gd name="T48" fmla="*/ 2 w 420"/>
                <a:gd name="T49" fmla="*/ 28 h 832"/>
                <a:gd name="T50" fmla="*/ 0 w 420"/>
                <a:gd name="T51" fmla="*/ 263 h 832"/>
                <a:gd name="T52" fmla="*/ 55 w 420"/>
                <a:gd name="T53" fmla="*/ 273 h 832"/>
                <a:gd name="T54" fmla="*/ 97 w 420"/>
                <a:gd name="T55" fmla="*/ 293 h 832"/>
                <a:gd name="T56" fmla="*/ 125 w 420"/>
                <a:gd name="T57" fmla="*/ 320 h 832"/>
                <a:gd name="T58" fmla="*/ 135 w 420"/>
                <a:gd name="T59" fmla="*/ 352 h 832"/>
                <a:gd name="T60" fmla="*/ 131 w 420"/>
                <a:gd name="T61" fmla="*/ 362 h 832"/>
                <a:gd name="T62" fmla="*/ 120 w 420"/>
                <a:gd name="T63" fmla="*/ 367 h 832"/>
                <a:gd name="T64" fmla="*/ 109 w 420"/>
                <a:gd name="T65" fmla="*/ 362 h 832"/>
                <a:gd name="T66" fmla="*/ 105 w 420"/>
                <a:gd name="T67" fmla="*/ 352 h 832"/>
                <a:gd name="T68" fmla="*/ 97 w 420"/>
                <a:gd name="T69" fmla="*/ 333 h 832"/>
                <a:gd name="T70" fmla="*/ 76 w 420"/>
                <a:gd name="T71" fmla="*/ 315 h 832"/>
                <a:gd name="T72" fmla="*/ 0 w 420"/>
                <a:gd name="T73" fmla="*/ 293 h 832"/>
                <a:gd name="T74" fmla="*/ 2 w 420"/>
                <a:gd name="T75" fmla="*/ 648 h 832"/>
                <a:gd name="T76" fmla="*/ 27 w 420"/>
                <a:gd name="T77" fmla="*/ 725 h 832"/>
                <a:gd name="T78" fmla="*/ 78 w 420"/>
                <a:gd name="T79" fmla="*/ 786 h 832"/>
                <a:gd name="T80" fmla="*/ 149 w 420"/>
                <a:gd name="T81" fmla="*/ 823 h 832"/>
                <a:gd name="T82" fmla="*/ 221 w 420"/>
                <a:gd name="T83" fmla="*/ 832 h 832"/>
                <a:gd name="T84" fmla="*/ 272 w 420"/>
                <a:gd name="T85" fmla="*/ 823 h 832"/>
                <a:gd name="T86" fmla="*/ 344 w 420"/>
                <a:gd name="T87" fmla="*/ 785 h 832"/>
                <a:gd name="T88" fmla="*/ 396 w 420"/>
                <a:gd name="T89" fmla="*/ 723 h 832"/>
                <a:gd name="T90" fmla="*/ 418 w 420"/>
                <a:gd name="T91" fmla="*/ 654 h 832"/>
                <a:gd name="T92" fmla="*/ 420 w 420"/>
                <a:gd name="T93" fmla="*/ 608 h 832"/>
                <a:gd name="T94" fmla="*/ 408 w 420"/>
                <a:gd name="T95" fmla="*/ 55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0" h="832">
                  <a:moveTo>
                    <a:pt x="210" y="802"/>
                  </a:moveTo>
                  <a:lnTo>
                    <a:pt x="192" y="802"/>
                  </a:lnTo>
                  <a:lnTo>
                    <a:pt x="174" y="799"/>
                  </a:lnTo>
                  <a:lnTo>
                    <a:pt x="156" y="795"/>
                  </a:lnTo>
                  <a:lnTo>
                    <a:pt x="140" y="788"/>
                  </a:lnTo>
                  <a:lnTo>
                    <a:pt x="124" y="781"/>
                  </a:lnTo>
                  <a:lnTo>
                    <a:pt x="109" y="772"/>
                  </a:lnTo>
                  <a:lnTo>
                    <a:pt x="95" y="761"/>
                  </a:lnTo>
                  <a:lnTo>
                    <a:pt x="82" y="749"/>
                  </a:lnTo>
                  <a:lnTo>
                    <a:pt x="71" y="737"/>
                  </a:lnTo>
                  <a:lnTo>
                    <a:pt x="61" y="723"/>
                  </a:lnTo>
                  <a:lnTo>
                    <a:pt x="51" y="708"/>
                  </a:lnTo>
                  <a:lnTo>
                    <a:pt x="44" y="693"/>
                  </a:lnTo>
                  <a:lnTo>
                    <a:pt x="38" y="676"/>
                  </a:lnTo>
                  <a:lnTo>
                    <a:pt x="33" y="658"/>
                  </a:lnTo>
                  <a:lnTo>
                    <a:pt x="31" y="640"/>
                  </a:lnTo>
                  <a:lnTo>
                    <a:pt x="30" y="622"/>
                  </a:lnTo>
                  <a:lnTo>
                    <a:pt x="31" y="607"/>
                  </a:lnTo>
                  <a:lnTo>
                    <a:pt x="34" y="592"/>
                  </a:lnTo>
                  <a:lnTo>
                    <a:pt x="38" y="576"/>
                  </a:lnTo>
                  <a:lnTo>
                    <a:pt x="45" y="561"/>
                  </a:lnTo>
                  <a:lnTo>
                    <a:pt x="52" y="546"/>
                  </a:lnTo>
                  <a:lnTo>
                    <a:pt x="62" y="531"/>
                  </a:lnTo>
                  <a:lnTo>
                    <a:pt x="73" y="517"/>
                  </a:lnTo>
                  <a:lnTo>
                    <a:pt x="85" y="503"/>
                  </a:lnTo>
                  <a:lnTo>
                    <a:pt x="97" y="490"/>
                  </a:lnTo>
                  <a:lnTo>
                    <a:pt x="112" y="479"/>
                  </a:lnTo>
                  <a:lnTo>
                    <a:pt x="128" y="469"/>
                  </a:lnTo>
                  <a:lnTo>
                    <a:pt x="144" y="460"/>
                  </a:lnTo>
                  <a:lnTo>
                    <a:pt x="161" y="454"/>
                  </a:lnTo>
                  <a:lnTo>
                    <a:pt x="178" y="448"/>
                  </a:lnTo>
                  <a:lnTo>
                    <a:pt x="186" y="446"/>
                  </a:lnTo>
                  <a:lnTo>
                    <a:pt x="196" y="445"/>
                  </a:lnTo>
                  <a:lnTo>
                    <a:pt x="205" y="444"/>
                  </a:lnTo>
                  <a:lnTo>
                    <a:pt x="214" y="444"/>
                  </a:lnTo>
                  <a:lnTo>
                    <a:pt x="224" y="444"/>
                  </a:lnTo>
                  <a:lnTo>
                    <a:pt x="234" y="445"/>
                  </a:lnTo>
                  <a:lnTo>
                    <a:pt x="243" y="447"/>
                  </a:lnTo>
                  <a:lnTo>
                    <a:pt x="253" y="449"/>
                  </a:lnTo>
                  <a:lnTo>
                    <a:pt x="263" y="451"/>
                  </a:lnTo>
                  <a:lnTo>
                    <a:pt x="272" y="456"/>
                  </a:lnTo>
                  <a:lnTo>
                    <a:pt x="281" y="459"/>
                  </a:lnTo>
                  <a:lnTo>
                    <a:pt x="291" y="464"/>
                  </a:lnTo>
                  <a:lnTo>
                    <a:pt x="300" y="470"/>
                  </a:lnTo>
                  <a:lnTo>
                    <a:pt x="309" y="475"/>
                  </a:lnTo>
                  <a:lnTo>
                    <a:pt x="317" y="481"/>
                  </a:lnTo>
                  <a:lnTo>
                    <a:pt x="327" y="489"/>
                  </a:lnTo>
                  <a:lnTo>
                    <a:pt x="344" y="505"/>
                  </a:lnTo>
                  <a:lnTo>
                    <a:pt x="360" y="522"/>
                  </a:lnTo>
                  <a:lnTo>
                    <a:pt x="367" y="534"/>
                  </a:lnTo>
                  <a:lnTo>
                    <a:pt x="373" y="545"/>
                  </a:lnTo>
                  <a:lnTo>
                    <a:pt x="378" y="556"/>
                  </a:lnTo>
                  <a:lnTo>
                    <a:pt x="383" y="569"/>
                  </a:lnTo>
                  <a:lnTo>
                    <a:pt x="386" y="582"/>
                  </a:lnTo>
                  <a:lnTo>
                    <a:pt x="388" y="595"/>
                  </a:lnTo>
                  <a:lnTo>
                    <a:pt x="390" y="609"/>
                  </a:lnTo>
                  <a:lnTo>
                    <a:pt x="390" y="622"/>
                  </a:lnTo>
                  <a:lnTo>
                    <a:pt x="389" y="640"/>
                  </a:lnTo>
                  <a:lnTo>
                    <a:pt x="387" y="658"/>
                  </a:lnTo>
                  <a:lnTo>
                    <a:pt x="383" y="676"/>
                  </a:lnTo>
                  <a:lnTo>
                    <a:pt x="376" y="693"/>
                  </a:lnTo>
                  <a:lnTo>
                    <a:pt x="369" y="708"/>
                  </a:lnTo>
                  <a:lnTo>
                    <a:pt x="359" y="723"/>
                  </a:lnTo>
                  <a:lnTo>
                    <a:pt x="350" y="737"/>
                  </a:lnTo>
                  <a:lnTo>
                    <a:pt x="338" y="749"/>
                  </a:lnTo>
                  <a:lnTo>
                    <a:pt x="325" y="761"/>
                  </a:lnTo>
                  <a:lnTo>
                    <a:pt x="311" y="772"/>
                  </a:lnTo>
                  <a:lnTo>
                    <a:pt x="296" y="781"/>
                  </a:lnTo>
                  <a:lnTo>
                    <a:pt x="280" y="788"/>
                  </a:lnTo>
                  <a:lnTo>
                    <a:pt x="264" y="795"/>
                  </a:lnTo>
                  <a:lnTo>
                    <a:pt x="247" y="799"/>
                  </a:lnTo>
                  <a:lnTo>
                    <a:pt x="228" y="802"/>
                  </a:lnTo>
                  <a:lnTo>
                    <a:pt x="210" y="802"/>
                  </a:lnTo>
                  <a:close/>
                  <a:moveTo>
                    <a:pt x="390" y="515"/>
                  </a:moveTo>
                  <a:lnTo>
                    <a:pt x="389" y="511"/>
                  </a:lnTo>
                  <a:lnTo>
                    <a:pt x="388" y="508"/>
                  </a:lnTo>
                  <a:lnTo>
                    <a:pt x="269" y="240"/>
                  </a:lnTo>
                  <a:lnTo>
                    <a:pt x="268" y="238"/>
                  </a:lnTo>
                  <a:lnTo>
                    <a:pt x="266" y="236"/>
                  </a:lnTo>
                  <a:lnTo>
                    <a:pt x="208" y="178"/>
                  </a:lnTo>
                  <a:lnTo>
                    <a:pt x="154" y="31"/>
                  </a:lnTo>
                  <a:lnTo>
                    <a:pt x="153" y="28"/>
                  </a:lnTo>
                  <a:lnTo>
                    <a:pt x="151" y="26"/>
                  </a:lnTo>
                  <a:lnTo>
                    <a:pt x="145" y="20"/>
                  </a:lnTo>
                  <a:lnTo>
                    <a:pt x="137" y="15"/>
                  </a:lnTo>
                  <a:lnTo>
                    <a:pt x="129" y="11"/>
                  </a:lnTo>
                  <a:lnTo>
                    <a:pt x="119" y="6"/>
                  </a:lnTo>
                  <a:lnTo>
                    <a:pt x="109" y="4"/>
                  </a:lnTo>
                  <a:lnTo>
                    <a:pt x="100" y="2"/>
                  </a:lnTo>
                  <a:lnTo>
                    <a:pt x="89" y="0"/>
                  </a:lnTo>
                  <a:lnTo>
                    <a:pt x="77" y="0"/>
                  </a:lnTo>
                  <a:lnTo>
                    <a:pt x="66" y="0"/>
                  </a:lnTo>
                  <a:lnTo>
                    <a:pt x="56" y="2"/>
                  </a:lnTo>
                  <a:lnTo>
                    <a:pt x="45" y="4"/>
                  </a:lnTo>
                  <a:lnTo>
                    <a:pt x="35" y="6"/>
                  </a:lnTo>
                  <a:lnTo>
                    <a:pt x="27" y="11"/>
                  </a:lnTo>
                  <a:lnTo>
                    <a:pt x="18" y="15"/>
                  </a:lnTo>
                  <a:lnTo>
                    <a:pt x="11" y="20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263"/>
                  </a:lnTo>
                  <a:lnTo>
                    <a:pt x="14" y="265"/>
                  </a:lnTo>
                  <a:lnTo>
                    <a:pt x="28" y="267"/>
                  </a:lnTo>
                  <a:lnTo>
                    <a:pt x="42" y="270"/>
                  </a:lnTo>
                  <a:lnTo>
                    <a:pt x="55" y="273"/>
                  </a:lnTo>
                  <a:lnTo>
                    <a:pt x="66" y="278"/>
                  </a:lnTo>
                  <a:lnTo>
                    <a:pt x="77" y="282"/>
                  </a:lnTo>
                  <a:lnTo>
                    <a:pt x="88" y="287"/>
                  </a:lnTo>
                  <a:lnTo>
                    <a:pt x="97" y="293"/>
                  </a:lnTo>
                  <a:lnTo>
                    <a:pt x="106" y="299"/>
                  </a:lnTo>
                  <a:lnTo>
                    <a:pt x="114" y="306"/>
                  </a:lnTo>
                  <a:lnTo>
                    <a:pt x="120" y="312"/>
                  </a:lnTo>
                  <a:lnTo>
                    <a:pt x="125" y="320"/>
                  </a:lnTo>
                  <a:lnTo>
                    <a:pt x="130" y="327"/>
                  </a:lnTo>
                  <a:lnTo>
                    <a:pt x="133" y="336"/>
                  </a:lnTo>
                  <a:lnTo>
                    <a:pt x="134" y="343"/>
                  </a:lnTo>
                  <a:lnTo>
                    <a:pt x="135" y="352"/>
                  </a:lnTo>
                  <a:lnTo>
                    <a:pt x="135" y="355"/>
                  </a:lnTo>
                  <a:lnTo>
                    <a:pt x="134" y="358"/>
                  </a:lnTo>
                  <a:lnTo>
                    <a:pt x="133" y="360"/>
                  </a:lnTo>
                  <a:lnTo>
                    <a:pt x="131" y="362"/>
                  </a:lnTo>
                  <a:lnTo>
                    <a:pt x="129" y="365"/>
                  </a:lnTo>
                  <a:lnTo>
                    <a:pt x="125" y="366"/>
                  </a:lnTo>
                  <a:lnTo>
                    <a:pt x="123" y="367"/>
                  </a:lnTo>
                  <a:lnTo>
                    <a:pt x="120" y="367"/>
                  </a:lnTo>
                  <a:lnTo>
                    <a:pt x="117" y="367"/>
                  </a:lnTo>
                  <a:lnTo>
                    <a:pt x="115" y="366"/>
                  </a:lnTo>
                  <a:lnTo>
                    <a:pt x="111" y="365"/>
                  </a:lnTo>
                  <a:lnTo>
                    <a:pt x="109" y="362"/>
                  </a:lnTo>
                  <a:lnTo>
                    <a:pt x="107" y="360"/>
                  </a:lnTo>
                  <a:lnTo>
                    <a:pt x="106" y="358"/>
                  </a:lnTo>
                  <a:lnTo>
                    <a:pt x="105" y="355"/>
                  </a:lnTo>
                  <a:lnTo>
                    <a:pt x="105" y="352"/>
                  </a:lnTo>
                  <a:lnTo>
                    <a:pt x="105" y="347"/>
                  </a:lnTo>
                  <a:lnTo>
                    <a:pt x="103" y="342"/>
                  </a:lnTo>
                  <a:lnTo>
                    <a:pt x="101" y="338"/>
                  </a:lnTo>
                  <a:lnTo>
                    <a:pt x="97" y="333"/>
                  </a:lnTo>
                  <a:lnTo>
                    <a:pt x="93" y="328"/>
                  </a:lnTo>
                  <a:lnTo>
                    <a:pt x="89" y="324"/>
                  </a:lnTo>
                  <a:lnTo>
                    <a:pt x="82" y="320"/>
                  </a:lnTo>
                  <a:lnTo>
                    <a:pt x="76" y="315"/>
                  </a:lnTo>
                  <a:lnTo>
                    <a:pt x="61" y="308"/>
                  </a:lnTo>
                  <a:lnTo>
                    <a:pt x="43" y="301"/>
                  </a:lnTo>
                  <a:lnTo>
                    <a:pt x="22" y="297"/>
                  </a:lnTo>
                  <a:lnTo>
                    <a:pt x="0" y="293"/>
                  </a:lnTo>
                  <a:lnTo>
                    <a:pt x="0" y="626"/>
                  </a:lnTo>
                  <a:lnTo>
                    <a:pt x="0" y="626"/>
                  </a:lnTo>
                  <a:lnTo>
                    <a:pt x="0" y="627"/>
                  </a:lnTo>
                  <a:lnTo>
                    <a:pt x="2" y="648"/>
                  </a:lnTo>
                  <a:lnTo>
                    <a:pt x="5" y="669"/>
                  </a:lnTo>
                  <a:lnTo>
                    <a:pt x="11" y="688"/>
                  </a:lnTo>
                  <a:lnTo>
                    <a:pt x="18" y="707"/>
                  </a:lnTo>
                  <a:lnTo>
                    <a:pt x="27" y="725"/>
                  </a:lnTo>
                  <a:lnTo>
                    <a:pt x="37" y="742"/>
                  </a:lnTo>
                  <a:lnTo>
                    <a:pt x="49" y="758"/>
                  </a:lnTo>
                  <a:lnTo>
                    <a:pt x="63" y="772"/>
                  </a:lnTo>
                  <a:lnTo>
                    <a:pt x="78" y="786"/>
                  </a:lnTo>
                  <a:lnTo>
                    <a:pt x="94" y="798"/>
                  </a:lnTo>
                  <a:lnTo>
                    <a:pt x="111" y="807"/>
                  </a:lnTo>
                  <a:lnTo>
                    <a:pt x="130" y="816"/>
                  </a:lnTo>
                  <a:lnTo>
                    <a:pt x="149" y="823"/>
                  </a:lnTo>
                  <a:lnTo>
                    <a:pt x="168" y="829"/>
                  </a:lnTo>
                  <a:lnTo>
                    <a:pt x="189" y="831"/>
                  </a:lnTo>
                  <a:lnTo>
                    <a:pt x="210" y="832"/>
                  </a:lnTo>
                  <a:lnTo>
                    <a:pt x="221" y="832"/>
                  </a:lnTo>
                  <a:lnTo>
                    <a:pt x="232" y="831"/>
                  </a:lnTo>
                  <a:lnTo>
                    <a:pt x="242" y="830"/>
                  </a:lnTo>
                  <a:lnTo>
                    <a:pt x="253" y="828"/>
                  </a:lnTo>
                  <a:lnTo>
                    <a:pt x="272" y="823"/>
                  </a:lnTo>
                  <a:lnTo>
                    <a:pt x="292" y="816"/>
                  </a:lnTo>
                  <a:lnTo>
                    <a:pt x="311" y="807"/>
                  </a:lnTo>
                  <a:lnTo>
                    <a:pt x="328" y="797"/>
                  </a:lnTo>
                  <a:lnTo>
                    <a:pt x="344" y="785"/>
                  </a:lnTo>
                  <a:lnTo>
                    <a:pt x="359" y="771"/>
                  </a:lnTo>
                  <a:lnTo>
                    <a:pt x="372" y="756"/>
                  </a:lnTo>
                  <a:lnTo>
                    <a:pt x="385" y="740"/>
                  </a:lnTo>
                  <a:lnTo>
                    <a:pt x="396" y="723"/>
                  </a:lnTo>
                  <a:lnTo>
                    <a:pt x="404" y="704"/>
                  </a:lnTo>
                  <a:lnTo>
                    <a:pt x="411" y="685"/>
                  </a:lnTo>
                  <a:lnTo>
                    <a:pt x="416" y="665"/>
                  </a:lnTo>
                  <a:lnTo>
                    <a:pt x="418" y="654"/>
                  </a:lnTo>
                  <a:lnTo>
                    <a:pt x="419" y="643"/>
                  </a:lnTo>
                  <a:lnTo>
                    <a:pt x="420" y="633"/>
                  </a:lnTo>
                  <a:lnTo>
                    <a:pt x="420" y="622"/>
                  </a:lnTo>
                  <a:lnTo>
                    <a:pt x="420" y="608"/>
                  </a:lnTo>
                  <a:lnTo>
                    <a:pt x="418" y="593"/>
                  </a:lnTo>
                  <a:lnTo>
                    <a:pt x="416" y="579"/>
                  </a:lnTo>
                  <a:lnTo>
                    <a:pt x="413" y="565"/>
                  </a:lnTo>
                  <a:lnTo>
                    <a:pt x="408" y="552"/>
                  </a:lnTo>
                  <a:lnTo>
                    <a:pt x="403" y="539"/>
                  </a:lnTo>
                  <a:lnTo>
                    <a:pt x="397" y="526"/>
                  </a:lnTo>
                  <a:lnTo>
                    <a:pt x="390" y="5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5" name="Vrije vorm 3860">
              <a:extLst>
                <a:ext uri="{FF2B5EF4-FFF2-40B4-BE49-F238E27FC236}">
                  <a16:creationId xmlns:a16="http://schemas.microsoft.com/office/drawing/2014/main" id="{F0042405-7464-488A-BBDE-6CA0B1E0F2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79013" y="2500313"/>
              <a:ext cx="133350" cy="265113"/>
            </a:xfrm>
            <a:custGeom>
              <a:avLst/>
              <a:gdLst>
                <a:gd name="T0" fmla="*/ 382 w 421"/>
                <a:gd name="T1" fmla="*/ 676 h 832"/>
                <a:gd name="T2" fmla="*/ 349 w 421"/>
                <a:gd name="T3" fmla="*/ 737 h 832"/>
                <a:gd name="T4" fmla="*/ 296 w 421"/>
                <a:gd name="T5" fmla="*/ 781 h 832"/>
                <a:gd name="T6" fmla="*/ 229 w 421"/>
                <a:gd name="T7" fmla="*/ 802 h 832"/>
                <a:gd name="T8" fmla="*/ 157 w 421"/>
                <a:gd name="T9" fmla="*/ 795 h 832"/>
                <a:gd name="T10" fmla="*/ 96 w 421"/>
                <a:gd name="T11" fmla="*/ 761 h 832"/>
                <a:gd name="T12" fmla="*/ 52 w 421"/>
                <a:gd name="T13" fmla="*/ 708 h 832"/>
                <a:gd name="T14" fmla="*/ 30 w 421"/>
                <a:gd name="T15" fmla="*/ 640 h 832"/>
                <a:gd name="T16" fmla="*/ 35 w 421"/>
                <a:gd name="T17" fmla="*/ 582 h 832"/>
                <a:gd name="T18" fmla="*/ 53 w 421"/>
                <a:gd name="T19" fmla="*/ 534 h 832"/>
                <a:gd name="T20" fmla="*/ 103 w 421"/>
                <a:gd name="T21" fmla="*/ 481 h 832"/>
                <a:gd name="T22" fmla="*/ 139 w 421"/>
                <a:gd name="T23" fmla="*/ 459 h 832"/>
                <a:gd name="T24" fmla="*/ 177 w 421"/>
                <a:gd name="T25" fmla="*/ 447 h 832"/>
                <a:gd name="T26" fmla="*/ 216 w 421"/>
                <a:gd name="T27" fmla="*/ 444 h 832"/>
                <a:gd name="T28" fmla="*/ 260 w 421"/>
                <a:gd name="T29" fmla="*/ 454 h 832"/>
                <a:gd name="T30" fmla="*/ 322 w 421"/>
                <a:gd name="T31" fmla="*/ 490 h 832"/>
                <a:gd name="T32" fmla="*/ 368 w 421"/>
                <a:gd name="T33" fmla="*/ 546 h 832"/>
                <a:gd name="T34" fmla="*/ 390 w 421"/>
                <a:gd name="T35" fmla="*/ 607 h 832"/>
                <a:gd name="T36" fmla="*/ 332 w 421"/>
                <a:gd name="T37" fmla="*/ 0 h 832"/>
                <a:gd name="T38" fmla="*/ 292 w 421"/>
                <a:gd name="T39" fmla="*/ 11 h 832"/>
                <a:gd name="T40" fmla="*/ 267 w 421"/>
                <a:gd name="T41" fmla="*/ 28 h 832"/>
                <a:gd name="T42" fmla="*/ 153 w 421"/>
                <a:gd name="T43" fmla="*/ 238 h 832"/>
                <a:gd name="T44" fmla="*/ 30 w 421"/>
                <a:gd name="T45" fmla="*/ 514 h 832"/>
                <a:gd name="T46" fmla="*/ 8 w 421"/>
                <a:gd name="T47" fmla="*/ 565 h 832"/>
                <a:gd name="T48" fmla="*/ 0 w 421"/>
                <a:gd name="T49" fmla="*/ 622 h 832"/>
                <a:gd name="T50" fmla="*/ 5 w 421"/>
                <a:gd name="T51" fmla="*/ 665 h 832"/>
                <a:gd name="T52" fmla="*/ 36 w 421"/>
                <a:gd name="T53" fmla="*/ 740 h 832"/>
                <a:gd name="T54" fmla="*/ 93 w 421"/>
                <a:gd name="T55" fmla="*/ 797 h 832"/>
                <a:gd name="T56" fmla="*/ 168 w 421"/>
                <a:gd name="T57" fmla="*/ 828 h 832"/>
                <a:gd name="T58" fmla="*/ 211 w 421"/>
                <a:gd name="T59" fmla="*/ 832 h 832"/>
                <a:gd name="T60" fmla="*/ 291 w 421"/>
                <a:gd name="T61" fmla="*/ 816 h 832"/>
                <a:gd name="T62" fmla="*/ 358 w 421"/>
                <a:gd name="T63" fmla="*/ 772 h 832"/>
                <a:gd name="T64" fmla="*/ 403 w 421"/>
                <a:gd name="T65" fmla="*/ 708 h 832"/>
                <a:gd name="T66" fmla="*/ 421 w 421"/>
                <a:gd name="T67" fmla="*/ 627 h 832"/>
                <a:gd name="T68" fmla="*/ 398 w 421"/>
                <a:gd name="T69" fmla="*/ 297 h 832"/>
                <a:gd name="T70" fmla="*/ 337 w 421"/>
                <a:gd name="T71" fmla="*/ 320 h 832"/>
                <a:gd name="T72" fmla="*/ 320 w 421"/>
                <a:gd name="T73" fmla="*/ 338 h 832"/>
                <a:gd name="T74" fmla="*/ 316 w 421"/>
                <a:gd name="T75" fmla="*/ 355 h 832"/>
                <a:gd name="T76" fmla="*/ 309 w 421"/>
                <a:gd name="T77" fmla="*/ 365 h 832"/>
                <a:gd name="T78" fmla="*/ 297 w 421"/>
                <a:gd name="T79" fmla="*/ 367 h 832"/>
                <a:gd name="T80" fmla="*/ 288 w 421"/>
                <a:gd name="T81" fmla="*/ 360 h 832"/>
                <a:gd name="T82" fmla="*/ 286 w 421"/>
                <a:gd name="T83" fmla="*/ 343 h 832"/>
                <a:gd name="T84" fmla="*/ 301 w 421"/>
                <a:gd name="T85" fmla="*/ 312 h 832"/>
                <a:gd name="T86" fmla="*/ 333 w 421"/>
                <a:gd name="T87" fmla="*/ 287 h 832"/>
                <a:gd name="T88" fmla="*/ 379 w 421"/>
                <a:gd name="T89" fmla="*/ 270 h 832"/>
                <a:gd name="T90" fmla="*/ 421 w 421"/>
                <a:gd name="T91" fmla="*/ 36 h 832"/>
                <a:gd name="T92" fmla="*/ 417 w 421"/>
                <a:gd name="T93" fmla="*/ 26 h 832"/>
                <a:gd name="T94" fmla="*/ 384 w 421"/>
                <a:gd name="T95" fmla="*/ 6 h 832"/>
                <a:gd name="T96" fmla="*/ 343 w 421"/>
                <a:gd name="T97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1" h="832">
                  <a:moveTo>
                    <a:pt x="391" y="622"/>
                  </a:moveTo>
                  <a:lnTo>
                    <a:pt x="390" y="640"/>
                  </a:lnTo>
                  <a:lnTo>
                    <a:pt x="386" y="658"/>
                  </a:lnTo>
                  <a:lnTo>
                    <a:pt x="382" y="676"/>
                  </a:lnTo>
                  <a:lnTo>
                    <a:pt x="377" y="693"/>
                  </a:lnTo>
                  <a:lnTo>
                    <a:pt x="369" y="708"/>
                  </a:lnTo>
                  <a:lnTo>
                    <a:pt x="360" y="723"/>
                  </a:lnTo>
                  <a:lnTo>
                    <a:pt x="349" y="737"/>
                  </a:lnTo>
                  <a:lnTo>
                    <a:pt x="338" y="749"/>
                  </a:lnTo>
                  <a:lnTo>
                    <a:pt x="325" y="761"/>
                  </a:lnTo>
                  <a:lnTo>
                    <a:pt x="311" y="772"/>
                  </a:lnTo>
                  <a:lnTo>
                    <a:pt x="296" y="781"/>
                  </a:lnTo>
                  <a:lnTo>
                    <a:pt x="280" y="788"/>
                  </a:lnTo>
                  <a:lnTo>
                    <a:pt x="264" y="795"/>
                  </a:lnTo>
                  <a:lnTo>
                    <a:pt x="247" y="799"/>
                  </a:lnTo>
                  <a:lnTo>
                    <a:pt x="229" y="802"/>
                  </a:lnTo>
                  <a:lnTo>
                    <a:pt x="211" y="802"/>
                  </a:lnTo>
                  <a:lnTo>
                    <a:pt x="192" y="802"/>
                  </a:lnTo>
                  <a:lnTo>
                    <a:pt x="174" y="799"/>
                  </a:lnTo>
                  <a:lnTo>
                    <a:pt x="157" y="795"/>
                  </a:lnTo>
                  <a:lnTo>
                    <a:pt x="140" y="788"/>
                  </a:lnTo>
                  <a:lnTo>
                    <a:pt x="125" y="781"/>
                  </a:lnTo>
                  <a:lnTo>
                    <a:pt x="110" y="772"/>
                  </a:lnTo>
                  <a:lnTo>
                    <a:pt x="96" y="761"/>
                  </a:lnTo>
                  <a:lnTo>
                    <a:pt x="83" y="749"/>
                  </a:lnTo>
                  <a:lnTo>
                    <a:pt x="71" y="737"/>
                  </a:lnTo>
                  <a:lnTo>
                    <a:pt x="60" y="723"/>
                  </a:lnTo>
                  <a:lnTo>
                    <a:pt x="52" y="708"/>
                  </a:lnTo>
                  <a:lnTo>
                    <a:pt x="44" y="693"/>
                  </a:lnTo>
                  <a:lnTo>
                    <a:pt x="38" y="676"/>
                  </a:lnTo>
                  <a:lnTo>
                    <a:pt x="34" y="658"/>
                  </a:lnTo>
                  <a:lnTo>
                    <a:pt x="30" y="640"/>
                  </a:lnTo>
                  <a:lnTo>
                    <a:pt x="30" y="622"/>
                  </a:lnTo>
                  <a:lnTo>
                    <a:pt x="30" y="609"/>
                  </a:lnTo>
                  <a:lnTo>
                    <a:pt x="33" y="595"/>
                  </a:lnTo>
                  <a:lnTo>
                    <a:pt x="35" y="582"/>
                  </a:lnTo>
                  <a:lnTo>
                    <a:pt x="38" y="569"/>
                  </a:lnTo>
                  <a:lnTo>
                    <a:pt x="42" y="556"/>
                  </a:lnTo>
                  <a:lnTo>
                    <a:pt x="48" y="545"/>
                  </a:lnTo>
                  <a:lnTo>
                    <a:pt x="53" y="534"/>
                  </a:lnTo>
                  <a:lnTo>
                    <a:pt x="60" y="522"/>
                  </a:lnTo>
                  <a:lnTo>
                    <a:pt x="77" y="505"/>
                  </a:lnTo>
                  <a:lnTo>
                    <a:pt x="94" y="489"/>
                  </a:lnTo>
                  <a:lnTo>
                    <a:pt x="103" y="481"/>
                  </a:lnTo>
                  <a:lnTo>
                    <a:pt x="112" y="475"/>
                  </a:lnTo>
                  <a:lnTo>
                    <a:pt x="121" y="470"/>
                  </a:lnTo>
                  <a:lnTo>
                    <a:pt x="130" y="464"/>
                  </a:lnTo>
                  <a:lnTo>
                    <a:pt x="139" y="459"/>
                  </a:lnTo>
                  <a:lnTo>
                    <a:pt x="148" y="456"/>
                  </a:lnTo>
                  <a:lnTo>
                    <a:pt x="158" y="451"/>
                  </a:lnTo>
                  <a:lnTo>
                    <a:pt x="168" y="449"/>
                  </a:lnTo>
                  <a:lnTo>
                    <a:pt x="177" y="447"/>
                  </a:lnTo>
                  <a:lnTo>
                    <a:pt x="187" y="445"/>
                  </a:lnTo>
                  <a:lnTo>
                    <a:pt x="197" y="444"/>
                  </a:lnTo>
                  <a:lnTo>
                    <a:pt x="206" y="444"/>
                  </a:lnTo>
                  <a:lnTo>
                    <a:pt x="216" y="444"/>
                  </a:lnTo>
                  <a:lnTo>
                    <a:pt x="225" y="445"/>
                  </a:lnTo>
                  <a:lnTo>
                    <a:pt x="234" y="446"/>
                  </a:lnTo>
                  <a:lnTo>
                    <a:pt x="243" y="448"/>
                  </a:lnTo>
                  <a:lnTo>
                    <a:pt x="260" y="454"/>
                  </a:lnTo>
                  <a:lnTo>
                    <a:pt x="277" y="460"/>
                  </a:lnTo>
                  <a:lnTo>
                    <a:pt x="293" y="469"/>
                  </a:lnTo>
                  <a:lnTo>
                    <a:pt x="308" y="479"/>
                  </a:lnTo>
                  <a:lnTo>
                    <a:pt x="322" y="490"/>
                  </a:lnTo>
                  <a:lnTo>
                    <a:pt x="336" y="503"/>
                  </a:lnTo>
                  <a:lnTo>
                    <a:pt x="348" y="517"/>
                  </a:lnTo>
                  <a:lnTo>
                    <a:pt x="359" y="531"/>
                  </a:lnTo>
                  <a:lnTo>
                    <a:pt x="368" y="546"/>
                  </a:lnTo>
                  <a:lnTo>
                    <a:pt x="376" y="561"/>
                  </a:lnTo>
                  <a:lnTo>
                    <a:pt x="382" y="576"/>
                  </a:lnTo>
                  <a:lnTo>
                    <a:pt x="386" y="592"/>
                  </a:lnTo>
                  <a:lnTo>
                    <a:pt x="390" y="607"/>
                  </a:lnTo>
                  <a:lnTo>
                    <a:pt x="391" y="622"/>
                  </a:lnTo>
                  <a:lnTo>
                    <a:pt x="391" y="622"/>
                  </a:lnTo>
                  <a:close/>
                  <a:moveTo>
                    <a:pt x="343" y="0"/>
                  </a:moveTo>
                  <a:lnTo>
                    <a:pt x="332" y="0"/>
                  </a:lnTo>
                  <a:lnTo>
                    <a:pt x="321" y="2"/>
                  </a:lnTo>
                  <a:lnTo>
                    <a:pt x="310" y="4"/>
                  </a:lnTo>
                  <a:lnTo>
                    <a:pt x="301" y="6"/>
                  </a:lnTo>
                  <a:lnTo>
                    <a:pt x="292" y="11"/>
                  </a:lnTo>
                  <a:lnTo>
                    <a:pt x="284" y="15"/>
                  </a:lnTo>
                  <a:lnTo>
                    <a:pt x="276" y="20"/>
                  </a:lnTo>
                  <a:lnTo>
                    <a:pt x="270" y="26"/>
                  </a:lnTo>
                  <a:lnTo>
                    <a:pt x="267" y="28"/>
                  </a:lnTo>
                  <a:lnTo>
                    <a:pt x="266" y="31"/>
                  </a:lnTo>
                  <a:lnTo>
                    <a:pt x="213" y="178"/>
                  </a:lnTo>
                  <a:lnTo>
                    <a:pt x="155" y="236"/>
                  </a:lnTo>
                  <a:lnTo>
                    <a:pt x="153" y="238"/>
                  </a:lnTo>
                  <a:lnTo>
                    <a:pt x="152" y="240"/>
                  </a:lnTo>
                  <a:lnTo>
                    <a:pt x="31" y="510"/>
                  </a:lnTo>
                  <a:lnTo>
                    <a:pt x="31" y="513"/>
                  </a:lnTo>
                  <a:lnTo>
                    <a:pt x="30" y="514"/>
                  </a:lnTo>
                  <a:lnTo>
                    <a:pt x="24" y="525"/>
                  </a:lnTo>
                  <a:lnTo>
                    <a:pt x="18" y="538"/>
                  </a:lnTo>
                  <a:lnTo>
                    <a:pt x="12" y="551"/>
                  </a:lnTo>
                  <a:lnTo>
                    <a:pt x="8" y="565"/>
                  </a:lnTo>
                  <a:lnTo>
                    <a:pt x="5" y="579"/>
                  </a:lnTo>
                  <a:lnTo>
                    <a:pt x="3" y="593"/>
                  </a:lnTo>
                  <a:lnTo>
                    <a:pt x="0" y="607"/>
                  </a:lnTo>
                  <a:lnTo>
                    <a:pt x="0" y="622"/>
                  </a:lnTo>
                  <a:lnTo>
                    <a:pt x="0" y="633"/>
                  </a:lnTo>
                  <a:lnTo>
                    <a:pt x="1" y="643"/>
                  </a:lnTo>
                  <a:lnTo>
                    <a:pt x="3" y="654"/>
                  </a:lnTo>
                  <a:lnTo>
                    <a:pt x="5" y="665"/>
                  </a:lnTo>
                  <a:lnTo>
                    <a:pt x="9" y="685"/>
                  </a:lnTo>
                  <a:lnTo>
                    <a:pt x="16" y="704"/>
                  </a:lnTo>
                  <a:lnTo>
                    <a:pt x="25" y="723"/>
                  </a:lnTo>
                  <a:lnTo>
                    <a:pt x="36" y="740"/>
                  </a:lnTo>
                  <a:lnTo>
                    <a:pt x="48" y="756"/>
                  </a:lnTo>
                  <a:lnTo>
                    <a:pt x="62" y="771"/>
                  </a:lnTo>
                  <a:lnTo>
                    <a:pt x="77" y="785"/>
                  </a:lnTo>
                  <a:lnTo>
                    <a:pt x="93" y="797"/>
                  </a:lnTo>
                  <a:lnTo>
                    <a:pt x="110" y="807"/>
                  </a:lnTo>
                  <a:lnTo>
                    <a:pt x="128" y="816"/>
                  </a:lnTo>
                  <a:lnTo>
                    <a:pt x="147" y="823"/>
                  </a:lnTo>
                  <a:lnTo>
                    <a:pt x="168" y="828"/>
                  </a:lnTo>
                  <a:lnTo>
                    <a:pt x="178" y="830"/>
                  </a:lnTo>
                  <a:lnTo>
                    <a:pt x="189" y="831"/>
                  </a:lnTo>
                  <a:lnTo>
                    <a:pt x="200" y="832"/>
                  </a:lnTo>
                  <a:lnTo>
                    <a:pt x="211" y="832"/>
                  </a:lnTo>
                  <a:lnTo>
                    <a:pt x="232" y="831"/>
                  </a:lnTo>
                  <a:lnTo>
                    <a:pt x="252" y="829"/>
                  </a:lnTo>
                  <a:lnTo>
                    <a:pt x="272" y="823"/>
                  </a:lnTo>
                  <a:lnTo>
                    <a:pt x="291" y="816"/>
                  </a:lnTo>
                  <a:lnTo>
                    <a:pt x="309" y="807"/>
                  </a:lnTo>
                  <a:lnTo>
                    <a:pt x="326" y="798"/>
                  </a:lnTo>
                  <a:lnTo>
                    <a:pt x="343" y="786"/>
                  </a:lnTo>
                  <a:lnTo>
                    <a:pt x="358" y="772"/>
                  </a:lnTo>
                  <a:lnTo>
                    <a:pt x="370" y="758"/>
                  </a:lnTo>
                  <a:lnTo>
                    <a:pt x="383" y="742"/>
                  </a:lnTo>
                  <a:lnTo>
                    <a:pt x="394" y="725"/>
                  </a:lnTo>
                  <a:lnTo>
                    <a:pt x="403" y="708"/>
                  </a:lnTo>
                  <a:lnTo>
                    <a:pt x="410" y="688"/>
                  </a:lnTo>
                  <a:lnTo>
                    <a:pt x="415" y="669"/>
                  </a:lnTo>
                  <a:lnTo>
                    <a:pt x="419" y="648"/>
                  </a:lnTo>
                  <a:lnTo>
                    <a:pt x="421" y="627"/>
                  </a:lnTo>
                  <a:lnTo>
                    <a:pt x="421" y="626"/>
                  </a:lnTo>
                  <a:lnTo>
                    <a:pt x="421" y="626"/>
                  </a:lnTo>
                  <a:lnTo>
                    <a:pt x="421" y="293"/>
                  </a:lnTo>
                  <a:lnTo>
                    <a:pt x="398" y="297"/>
                  </a:lnTo>
                  <a:lnTo>
                    <a:pt x="377" y="301"/>
                  </a:lnTo>
                  <a:lnTo>
                    <a:pt x="360" y="308"/>
                  </a:lnTo>
                  <a:lnTo>
                    <a:pt x="344" y="315"/>
                  </a:lnTo>
                  <a:lnTo>
                    <a:pt x="337" y="320"/>
                  </a:lnTo>
                  <a:lnTo>
                    <a:pt x="332" y="324"/>
                  </a:lnTo>
                  <a:lnTo>
                    <a:pt x="328" y="328"/>
                  </a:lnTo>
                  <a:lnTo>
                    <a:pt x="323" y="333"/>
                  </a:lnTo>
                  <a:lnTo>
                    <a:pt x="320" y="338"/>
                  </a:lnTo>
                  <a:lnTo>
                    <a:pt x="318" y="342"/>
                  </a:lnTo>
                  <a:lnTo>
                    <a:pt x="316" y="347"/>
                  </a:lnTo>
                  <a:lnTo>
                    <a:pt x="316" y="352"/>
                  </a:lnTo>
                  <a:lnTo>
                    <a:pt x="316" y="355"/>
                  </a:lnTo>
                  <a:lnTo>
                    <a:pt x="315" y="358"/>
                  </a:lnTo>
                  <a:lnTo>
                    <a:pt x="312" y="360"/>
                  </a:lnTo>
                  <a:lnTo>
                    <a:pt x="311" y="362"/>
                  </a:lnTo>
                  <a:lnTo>
                    <a:pt x="309" y="365"/>
                  </a:lnTo>
                  <a:lnTo>
                    <a:pt x="306" y="366"/>
                  </a:lnTo>
                  <a:lnTo>
                    <a:pt x="304" y="367"/>
                  </a:lnTo>
                  <a:lnTo>
                    <a:pt x="301" y="367"/>
                  </a:lnTo>
                  <a:lnTo>
                    <a:pt x="297" y="367"/>
                  </a:lnTo>
                  <a:lnTo>
                    <a:pt x="294" y="366"/>
                  </a:lnTo>
                  <a:lnTo>
                    <a:pt x="292" y="365"/>
                  </a:lnTo>
                  <a:lnTo>
                    <a:pt x="290" y="362"/>
                  </a:lnTo>
                  <a:lnTo>
                    <a:pt x="288" y="360"/>
                  </a:lnTo>
                  <a:lnTo>
                    <a:pt x="287" y="358"/>
                  </a:lnTo>
                  <a:lnTo>
                    <a:pt x="286" y="355"/>
                  </a:lnTo>
                  <a:lnTo>
                    <a:pt x="286" y="352"/>
                  </a:lnTo>
                  <a:lnTo>
                    <a:pt x="286" y="343"/>
                  </a:lnTo>
                  <a:lnTo>
                    <a:pt x="288" y="336"/>
                  </a:lnTo>
                  <a:lnTo>
                    <a:pt x="291" y="327"/>
                  </a:lnTo>
                  <a:lnTo>
                    <a:pt x="295" y="320"/>
                  </a:lnTo>
                  <a:lnTo>
                    <a:pt x="301" y="312"/>
                  </a:lnTo>
                  <a:lnTo>
                    <a:pt x="307" y="306"/>
                  </a:lnTo>
                  <a:lnTo>
                    <a:pt x="315" y="299"/>
                  </a:lnTo>
                  <a:lnTo>
                    <a:pt x="323" y="293"/>
                  </a:lnTo>
                  <a:lnTo>
                    <a:pt x="333" y="287"/>
                  </a:lnTo>
                  <a:lnTo>
                    <a:pt x="344" y="282"/>
                  </a:lnTo>
                  <a:lnTo>
                    <a:pt x="354" y="278"/>
                  </a:lnTo>
                  <a:lnTo>
                    <a:pt x="366" y="273"/>
                  </a:lnTo>
                  <a:lnTo>
                    <a:pt x="379" y="270"/>
                  </a:lnTo>
                  <a:lnTo>
                    <a:pt x="392" y="267"/>
                  </a:lnTo>
                  <a:lnTo>
                    <a:pt x="406" y="265"/>
                  </a:lnTo>
                  <a:lnTo>
                    <a:pt x="421" y="263"/>
                  </a:lnTo>
                  <a:lnTo>
                    <a:pt x="421" y="36"/>
                  </a:lnTo>
                  <a:lnTo>
                    <a:pt x="421" y="33"/>
                  </a:lnTo>
                  <a:lnTo>
                    <a:pt x="420" y="31"/>
                  </a:lnTo>
                  <a:lnTo>
                    <a:pt x="419" y="28"/>
                  </a:lnTo>
                  <a:lnTo>
                    <a:pt x="417" y="26"/>
                  </a:lnTo>
                  <a:lnTo>
                    <a:pt x="410" y="20"/>
                  </a:lnTo>
                  <a:lnTo>
                    <a:pt x="403" y="15"/>
                  </a:lnTo>
                  <a:lnTo>
                    <a:pt x="394" y="11"/>
                  </a:lnTo>
                  <a:lnTo>
                    <a:pt x="384" y="6"/>
                  </a:lnTo>
                  <a:lnTo>
                    <a:pt x="375" y="4"/>
                  </a:lnTo>
                  <a:lnTo>
                    <a:pt x="365" y="2"/>
                  </a:lnTo>
                  <a:lnTo>
                    <a:pt x="354" y="0"/>
                  </a:lnTo>
                  <a:lnTo>
                    <a:pt x="343" y="0"/>
                  </a:lnTo>
                  <a:lnTo>
                    <a:pt x="3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6" name="Vrije vorm 3861">
              <a:extLst>
                <a:ext uri="{FF2B5EF4-FFF2-40B4-BE49-F238E27FC236}">
                  <a16:creationId xmlns:a16="http://schemas.microsoft.com/office/drawing/2014/main" id="{3A526A29-4385-410D-897C-52EA19411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825" y="2659063"/>
              <a:ext cx="46038" cy="46038"/>
            </a:xfrm>
            <a:custGeom>
              <a:avLst/>
              <a:gdLst>
                <a:gd name="T0" fmla="*/ 2 w 144"/>
                <a:gd name="T1" fmla="*/ 132 h 143"/>
                <a:gd name="T2" fmla="*/ 4 w 144"/>
                <a:gd name="T3" fmla="*/ 137 h 143"/>
                <a:gd name="T4" fmla="*/ 7 w 144"/>
                <a:gd name="T5" fmla="*/ 140 h 143"/>
                <a:gd name="T6" fmla="*/ 12 w 144"/>
                <a:gd name="T7" fmla="*/ 143 h 143"/>
                <a:gd name="T8" fmla="*/ 19 w 144"/>
                <a:gd name="T9" fmla="*/ 143 h 143"/>
                <a:gd name="T10" fmla="*/ 24 w 144"/>
                <a:gd name="T11" fmla="*/ 140 h 143"/>
                <a:gd name="T12" fmla="*/ 28 w 144"/>
                <a:gd name="T13" fmla="*/ 137 h 143"/>
                <a:gd name="T14" fmla="*/ 31 w 144"/>
                <a:gd name="T15" fmla="*/ 132 h 143"/>
                <a:gd name="T16" fmla="*/ 32 w 144"/>
                <a:gd name="T17" fmla="*/ 118 h 143"/>
                <a:gd name="T18" fmla="*/ 35 w 144"/>
                <a:gd name="T19" fmla="*/ 98 h 143"/>
                <a:gd name="T20" fmla="*/ 42 w 144"/>
                <a:gd name="T21" fmla="*/ 81 h 143"/>
                <a:gd name="T22" fmla="*/ 53 w 144"/>
                <a:gd name="T23" fmla="*/ 65 h 143"/>
                <a:gd name="T24" fmla="*/ 67 w 144"/>
                <a:gd name="T25" fmla="*/ 52 h 143"/>
                <a:gd name="T26" fmla="*/ 82 w 144"/>
                <a:gd name="T27" fmla="*/ 41 h 143"/>
                <a:gd name="T28" fmla="*/ 100 w 144"/>
                <a:gd name="T29" fmla="*/ 34 h 143"/>
                <a:gd name="T30" fmla="*/ 120 w 144"/>
                <a:gd name="T31" fmla="*/ 30 h 143"/>
                <a:gd name="T32" fmla="*/ 132 w 144"/>
                <a:gd name="T33" fmla="*/ 30 h 143"/>
                <a:gd name="T34" fmla="*/ 138 w 144"/>
                <a:gd name="T35" fmla="*/ 26 h 143"/>
                <a:gd name="T36" fmla="*/ 142 w 144"/>
                <a:gd name="T37" fmla="*/ 23 h 143"/>
                <a:gd name="T38" fmla="*/ 144 w 144"/>
                <a:gd name="T39" fmla="*/ 18 h 143"/>
                <a:gd name="T40" fmla="*/ 144 w 144"/>
                <a:gd name="T41" fmla="*/ 11 h 143"/>
                <a:gd name="T42" fmla="*/ 142 w 144"/>
                <a:gd name="T43" fmla="*/ 6 h 143"/>
                <a:gd name="T44" fmla="*/ 138 w 144"/>
                <a:gd name="T45" fmla="*/ 2 h 143"/>
                <a:gd name="T46" fmla="*/ 132 w 144"/>
                <a:gd name="T47" fmla="*/ 0 h 143"/>
                <a:gd name="T48" fmla="*/ 116 w 144"/>
                <a:gd name="T49" fmla="*/ 0 h 143"/>
                <a:gd name="T50" fmla="*/ 92 w 144"/>
                <a:gd name="T51" fmla="*/ 5 h 143"/>
                <a:gd name="T52" fmla="*/ 68 w 144"/>
                <a:gd name="T53" fmla="*/ 15 h 143"/>
                <a:gd name="T54" fmla="*/ 48 w 144"/>
                <a:gd name="T55" fmla="*/ 29 h 143"/>
                <a:gd name="T56" fmla="*/ 31 w 144"/>
                <a:gd name="T57" fmla="*/ 46 h 143"/>
                <a:gd name="T58" fmla="*/ 17 w 144"/>
                <a:gd name="T59" fmla="*/ 67 h 143"/>
                <a:gd name="T60" fmla="*/ 7 w 144"/>
                <a:gd name="T61" fmla="*/ 90 h 143"/>
                <a:gd name="T62" fmla="*/ 2 w 144"/>
                <a:gd name="T63" fmla="*/ 11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143">
                  <a:moveTo>
                    <a:pt x="0" y="128"/>
                  </a:moveTo>
                  <a:lnTo>
                    <a:pt x="2" y="132"/>
                  </a:lnTo>
                  <a:lnTo>
                    <a:pt x="2" y="134"/>
                  </a:lnTo>
                  <a:lnTo>
                    <a:pt x="4" y="137"/>
                  </a:lnTo>
                  <a:lnTo>
                    <a:pt x="5" y="139"/>
                  </a:lnTo>
                  <a:lnTo>
                    <a:pt x="7" y="140"/>
                  </a:lnTo>
                  <a:lnTo>
                    <a:pt x="10" y="142"/>
                  </a:lnTo>
                  <a:lnTo>
                    <a:pt x="12" y="143"/>
                  </a:lnTo>
                  <a:lnTo>
                    <a:pt x="15" y="143"/>
                  </a:lnTo>
                  <a:lnTo>
                    <a:pt x="19" y="143"/>
                  </a:lnTo>
                  <a:lnTo>
                    <a:pt x="22" y="142"/>
                  </a:lnTo>
                  <a:lnTo>
                    <a:pt x="24" y="140"/>
                  </a:lnTo>
                  <a:lnTo>
                    <a:pt x="26" y="139"/>
                  </a:lnTo>
                  <a:lnTo>
                    <a:pt x="28" y="137"/>
                  </a:lnTo>
                  <a:lnTo>
                    <a:pt x="29" y="134"/>
                  </a:lnTo>
                  <a:lnTo>
                    <a:pt x="31" y="132"/>
                  </a:lnTo>
                  <a:lnTo>
                    <a:pt x="31" y="128"/>
                  </a:lnTo>
                  <a:lnTo>
                    <a:pt x="32" y="118"/>
                  </a:lnTo>
                  <a:lnTo>
                    <a:pt x="33" y="108"/>
                  </a:lnTo>
                  <a:lnTo>
                    <a:pt x="35" y="98"/>
                  </a:lnTo>
                  <a:lnTo>
                    <a:pt x="39" y="90"/>
                  </a:lnTo>
                  <a:lnTo>
                    <a:pt x="42" y="81"/>
                  </a:lnTo>
                  <a:lnTo>
                    <a:pt x="48" y="73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7" y="52"/>
                  </a:lnTo>
                  <a:lnTo>
                    <a:pt x="74" y="47"/>
                  </a:lnTo>
                  <a:lnTo>
                    <a:pt x="82" y="41"/>
                  </a:lnTo>
                  <a:lnTo>
                    <a:pt x="92" y="37"/>
                  </a:lnTo>
                  <a:lnTo>
                    <a:pt x="100" y="34"/>
                  </a:lnTo>
                  <a:lnTo>
                    <a:pt x="110" y="32"/>
                  </a:lnTo>
                  <a:lnTo>
                    <a:pt x="120" y="30"/>
                  </a:lnTo>
                  <a:lnTo>
                    <a:pt x="129" y="30"/>
                  </a:lnTo>
                  <a:lnTo>
                    <a:pt x="132" y="30"/>
                  </a:lnTo>
                  <a:lnTo>
                    <a:pt x="136" y="29"/>
                  </a:lnTo>
                  <a:lnTo>
                    <a:pt x="138" y="26"/>
                  </a:lnTo>
                  <a:lnTo>
                    <a:pt x="140" y="25"/>
                  </a:lnTo>
                  <a:lnTo>
                    <a:pt x="142" y="23"/>
                  </a:lnTo>
                  <a:lnTo>
                    <a:pt x="143" y="20"/>
                  </a:lnTo>
                  <a:lnTo>
                    <a:pt x="144" y="18"/>
                  </a:lnTo>
                  <a:lnTo>
                    <a:pt x="144" y="15"/>
                  </a:lnTo>
                  <a:lnTo>
                    <a:pt x="144" y="11"/>
                  </a:lnTo>
                  <a:lnTo>
                    <a:pt x="143" y="8"/>
                  </a:lnTo>
                  <a:lnTo>
                    <a:pt x="142" y="6"/>
                  </a:lnTo>
                  <a:lnTo>
                    <a:pt x="140" y="4"/>
                  </a:lnTo>
                  <a:lnTo>
                    <a:pt x="138" y="2"/>
                  </a:lnTo>
                  <a:lnTo>
                    <a:pt x="136" y="1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16" y="0"/>
                  </a:lnTo>
                  <a:lnTo>
                    <a:pt x="103" y="2"/>
                  </a:lnTo>
                  <a:lnTo>
                    <a:pt x="92" y="5"/>
                  </a:lnTo>
                  <a:lnTo>
                    <a:pt x="80" y="9"/>
                  </a:lnTo>
                  <a:lnTo>
                    <a:pt x="68" y="15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7"/>
                  </a:lnTo>
                  <a:lnTo>
                    <a:pt x="31" y="46"/>
                  </a:lnTo>
                  <a:lnTo>
                    <a:pt x="23" y="56"/>
                  </a:lnTo>
                  <a:lnTo>
                    <a:pt x="17" y="67"/>
                  </a:lnTo>
                  <a:lnTo>
                    <a:pt x="11" y="78"/>
                  </a:lnTo>
                  <a:lnTo>
                    <a:pt x="7" y="90"/>
                  </a:lnTo>
                  <a:lnTo>
                    <a:pt x="4" y="103"/>
                  </a:lnTo>
                  <a:lnTo>
                    <a:pt x="2" y="115"/>
                  </a:lnTo>
                  <a:lnTo>
                    <a:pt x="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7" name="Vrije vorm 3862">
              <a:extLst>
                <a:ext uri="{FF2B5EF4-FFF2-40B4-BE49-F238E27FC236}">
                  <a16:creationId xmlns:a16="http://schemas.microsoft.com/office/drawing/2014/main" id="{DD51999E-C893-48A9-8535-6EC975734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988" y="2659063"/>
              <a:ext cx="44450" cy="46038"/>
            </a:xfrm>
            <a:custGeom>
              <a:avLst/>
              <a:gdLst>
                <a:gd name="T0" fmla="*/ 115 w 144"/>
                <a:gd name="T1" fmla="*/ 0 h 143"/>
                <a:gd name="T2" fmla="*/ 90 w 144"/>
                <a:gd name="T3" fmla="*/ 5 h 143"/>
                <a:gd name="T4" fmla="*/ 66 w 144"/>
                <a:gd name="T5" fmla="*/ 15 h 143"/>
                <a:gd name="T6" fmla="*/ 46 w 144"/>
                <a:gd name="T7" fmla="*/ 29 h 143"/>
                <a:gd name="T8" fmla="*/ 29 w 144"/>
                <a:gd name="T9" fmla="*/ 46 h 143"/>
                <a:gd name="T10" fmla="*/ 15 w 144"/>
                <a:gd name="T11" fmla="*/ 67 h 143"/>
                <a:gd name="T12" fmla="*/ 5 w 144"/>
                <a:gd name="T13" fmla="*/ 90 h 143"/>
                <a:gd name="T14" fmla="*/ 0 w 144"/>
                <a:gd name="T15" fmla="*/ 115 h 143"/>
                <a:gd name="T16" fmla="*/ 0 w 144"/>
                <a:gd name="T17" fmla="*/ 132 h 143"/>
                <a:gd name="T18" fmla="*/ 2 w 144"/>
                <a:gd name="T19" fmla="*/ 137 h 143"/>
                <a:gd name="T20" fmla="*/ 6 w 144"/>
                <a:gd name="T21" fmla="*/ 140 h 143"/>
                <a:gd name="T22" fmla="*/ 12 w 144"/>
                <a:gd name="T23" fmla="*/ 143 h 143"/>
                <a:gd name="T24" fmla="*/ 17 w 144"/>
                <a:gd name="T25" fmla="*/ 143 h 143"/>
                <a:gd name="T26" fmla="*/ 22 w 144"/>
                <a:gd name="T27" fmla="*/ 140 h 143"/>
                <a:gd name="T28" fmla="*/ 27 w 144"/>
                <a:gd name="T29" fmla="*/ 137 h 143"/>
                <a:gd name="T30" fmla="*/ 29 w 144"/>
                <a:gd name="T31" fmla="*/ 132 h 143"/>
                <a:gd name="T32" fmla="*/ 30 w 144"/>
                <a:gd name="T33" fmla="*/ 118 h 143"/>
                <a:gd name="T34" fmla="*/ 34 w 144"/>
                <a:gd name="T35" fmla="*/ 98 h 143"/>
                <a:gd name="T36" fmla="*/ 42 w 144"/>
                <a:gd name="T37" fmla="*/ 81 h 143"/>
                <a:gd name="T38" fmla="*/ 52 w 144"/>
                <a:gd name="T39" fmla="*/ 65 h 143"/>
                <a:gd name="T40" fmla="*/ 65 w 144"/>
                <a:gd name="T41" fmla="*/ 52 h 143"/>
                <a:gd name="T42" fmla="*/ 81 w 144"/>
                <a:gd name="T43" fmla="*/ 41 h 143"/>
                <a:gd name="T44" fmla="*/ 98 w 144"/>
                <a:gd name="T45" fmla="*/ 34 h 143"/>
                <a:gd name="T46" fmla="*/ 118 w 144"/>
                <a:gd name="T47" fmla="*/ 30 h 143"/>
                <a:gd name="T48" fmla="*/ 131 w 144"/>
                <a:gd name="T49" fmla="*/ 30 h 143"/>
                <a:gd name="T50" fmla="*/ 136 w 144"/>
                <a:gd name="T51" fmla="*/ 26 h 143"/>
                <a:gd name="T52" fmla="*/ 140 w 144"/>
                <a:gd name="T53" fmla="*/ 23 h 143"/>
                <a:gd name="T54" fmla="*/ 142 w 144"/>
                <a:gd name="T55" fmla="*/ 18 h 143"/>
                <a:gd name="T56" fmla="*/ 142 w 144"/>
                <a:gd name="T57" fmla="*/ 11 h 143"/>
                <a:gd name="T58" fmla="*/ 140 w 144"/>
                <a:gd name="T59" fmla="*/ 6 h 143"/>
                <a:gd name="T60" fmla="*/ 136 w 144"/>
                <a:gd name="T61" fmla="*/ 2 h 143"/>
                <a:gd name="T62" fmla="*/ 131 w 144"/>
                <a:gd name="T63" fmla="*/ 0 h 143"/>
                <a:gd name="T64" fmla="*/ 129 w 144"/>
                <a:gd name="T6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43">
                  <a:moveTo>
                    <a:pt x="129" y="0"/>
                  </a:moveTo>
                  <a:lnTo>
                    <a:pt x="115" y="0"/>
                  </a:lnTo>
                  <a:lnTo>
                    <a:pt x="102" y="2"/>
                  </a:lnTo>
                  <a:lnTo>
                    <a:pt x="90" y="5"/>
                  </a:lnTo>
                  <a:lnTo>
                    <a:pt x="78" y="9"/>
                  </a:lnTo>
                  <a:lnTo>
                    <a:pt x="66" y="15"/>
                  </a:lnTo>
                  <a:lnTo>
                    <a:pt x="57" y="21"/>
                  </a:lnTo>
                  <a:lnTo>
                    <a:pt x="46" y="29"/>
                  </a:lnTo>
                  <a:lnTo>
                    <a:pt x="37" y="37"/>
                  </a:lnTo>
                  <a:lnTo>
                    <a:pt x="29" y="46"/>
                  </a:lnTo>
                  <a:lnTo>
                    <a:pt x="21" y="56"/>
                  </a:lnTo>
                  <a:lnTo>
                    <a:pt x="15" y="67"/>
                  </a:lnTo>
                  <a:lnTo>
                    <a:pt x="9" y="78"/>
                  </a:lnTo>
                  <a:lnTo>
                    <a:pt x="5" y="90"/>
                  </a:lnTo>
                  <a:lnTo>
                    <a:pt x="2" y="103"/>
                  </a:lnTo>
                  <a:lnTo>
                    <a:pt x="0" y="115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7"/>
                  </a:lnTo>
                  <a:lnTo>
                    <a:pt x="4" y="139"/>
                  </a:lnTo>
                  <a:lnTo>
                    <a:pt x="6" y="140"/>
                  </a:lnTo>
                  <a:lnTo>
                    <a:pt x="8" y="142"/>
                  </a:lnTo>
                  <a:lnTo>
                    <a:pt x="12" y="143"/>
                  </a:lnTo>
                  <a:lnTo>
                    <a:pt x="15" y="143"/>
                  </a:lnTo>
                  <a:lnTo>
                    <a:pt x="17" y="143"/>
                  </a:lnTo>
                  <a:lnTo>
                    <a:pt x="20" y="142"/>
                  </a:lnTo>
                  <a:lnTo>
                    <a:pt x="22" y="140"/>
                  </a:lnTo>
                  <a:lnTo>
                    <a:pt x="24" y="139"/>
                  </a:lnTo>
                  <a:lnTo>
                    <a:pt x="27" y="137"/>
                  </a:lnTo>
                  <a:lnTo>
                    <a:pt x="28" y="134"/>
                  </a:lnTo>
                  <a:lnTo>
                    <a:pt x="29" y="132"/>
                  </a:lnTo>
                  <a:lnTo>
                    <a:pt x="30" y="128"/>
                  </a:lnTo>
                  <a:lnTo>
                    <a:pt x="30" y="118"/>
                  </a:lnTo>
                  <a:lnTo>
                    <a:pt x="31" y="108"/>
                  </a:lnTo>
                  <a:lnTo>
                    <a:pt x="34" y="98"/>
                  </a:lnTo>
                  <a:lnTo>
                    <a:pt x="37" y="90"/>
                  </a:lnTo>
                  <a:lnTo>
                    <a:pt x="42" y="81"/>
                  </a:lnTo>
                  <a:lnTo>
                    <a:pt x="46" y="73"/>
                  </a:lnTo>
                  <a:lnTo>
                    <a:pt x="52" y="65"/>
                  </a:lnTo>
                  <a:lnTo>
                    <a:pt x="59" y="59"/>
                  </a:lnTo>
                  <a:lnTo>
                    <a:pt x="65" y="52"/>
                  </a:lnTo>
                  <a:lnTo>
                    <a:pt x="73" y="47"/>
                  </a:lnTo>
                  <a:lnTo>
                    <a:pt x="81" y="41"/>
                  </a:lnTo>
                  <a:lnTo>
                    <a:pt x="90" y="37"/>
                  </a:lnTo>
                  <a:lnTo>
                    <a:pt x="98" y="34"/>
                  </a:lnTo>
                  <a:lnTo>
                    <a:pt x="108" y="32"/>
                  </a:lnTo>
                  <a:lnTo>
                    <a:pt x="118" y="30"/>
                  </a:lnTo>
                  <a:lnTo>
                    <a:pt x="129" y="30"/>
                  </a:lnTo>
                  <a:lnTo>
                    <a:pt x="131" y="30"/>
                  </a:lnTo>
                  <a:lnTo>
                    <a:pt x="134" y="29"/>
                  </a:lnTo>
                  <a:lnTo>
                    <a:pt x="136" y="26"/>
                  </a:lnTo>
                  <a:lnTo>
                    <a:pt x="138" y="25"/>
                  </a:lnTo>
                  <a:lnTo>
                    <a:pt x="140" y="23"/>
                  </a:lnTo>
                  <a:lnTo>
                    <a:pt x="141" y="20"/>
                  </a:lnTo>
                  <a:lnTo>
                    <a:pt x="142" y="18"/>
                  </a:lnTo>
                  <a:lnTo>
                    <a:pt x="144" y="15"/>
                  </a:lnTo>
                  <a:lnTo>
                    <a:pt x="142" y="11"/>
                  </a:lnTo>
                  <a:lnTo>
                    <a:pt x="141" y="8"/>
                  </a:lnTo>
                  <a:lnTo>
                    <a:pt x="140" y="6"/>
                  </a:lnTo>
                  <a:lnTo>
                    <a:pt x="138" y="4"/>
                  </a:lnTo>
                  <a:lnTo>
                    <a:pt x="136" y="2"/>
                  </a:lnTo>
                  <a:lnTo>
                    <a:pt x="134" y="1"/>
                  </a:lnTo>
                  <a:lnTo>
                    <a:pt x="131" y="0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nl-NL" noProof="0" smtClean="0"/>
              <a:t>8</a:t>
            </a:fld>
            <a:endParaRPr lang="nl-NL" noProof="0" dirty="0"/>
          </a:p>
        </p:txBody>
      </p:sp>
      <p:pic>
        <p:nvPicPr>
          <p:cNvPr id="28" name="Graphic 27" descr="Studentenbaret bij afstuderen met effen opvulling">
            <a:extLst>
              <a:ext uri="{FF2B5EF4-FFF2-40B4-BE49-F238E27FC236}">
                <a16:creationId xmlns:a16="http://schemas.microsoft.com/office/drawing/2014/main" id="{DF527F53-6ACE-49F7-8C7C-F3020411B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7238" y="2210597"/>
            <a:ext cx="914400" cy="914400"/>
          </a:xfrm>
          <a:prstGeom prst="rect">
            <a:avLst/>
          </a:prstGeom>
        </p:spPr>
      </p:pic>
      <p:pic>
        <p:nvPicPr>
          <p:cNvPr id="29" name="Graphic 28" descr="Processor met effen opvulling">
            <a:extLst>
              <a:ext uri="{FF2B5EF4-FFF2-40B4-BE49-F238E27FC236}">
                <a16:creationId xmlns:a16="http://schemas.microsoft.com/office/drawing/2014/main" id="{2D3A7F68-078C-4315-98D0-39CCC9F82C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000361" y="2210597"/>
            <a:ext cx="914400" cy="914400"/>
          </a:xfrm>
          <a:prstGeom prst="rect">
            <a:avLst/>
          </a:prstGeom>
        </p:spPr>
      </p:pic>
      <p:pic>
        <p:nvPicPr>
          <p:cNvPr id="30" name="Graphic 29" descr="Aktetas met effen opvulling">
            <a:extLst>
              <a:ext uri="{FF2B5EF4-FFF2-40B4-BE49-F238E27FC236}">
                <a16:creationId xmlns:a16="http://schemas.microsoft.com/office/drawing/2014/main" id="{42CC86BB-25EF-42C1-BB9C-D6058E7D0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370842" y="4738745"/>
            <a:ext cx="727191" cy="727191"/>
          </a:xfrm>
          <a:prstGeom prst="rect">
            <a:avLst/>
          </a:prstGeom>
        </p:spPr>
      </p:pic>
      <p:pic>
        <p:nvPicPr>
          <p:cNvPr id="31" name="Graphic 30" descr="Bank met effen opvulling">
            <a:extLst>
              <a:ext uri="{FF2B5EF4-FFF2-40B4-BE49-F238E27FC236}">
                <a16:creationId xmlns:a16="http://schemas.microsoft.com/office/drawing/2014/main" id="{4132D022-41F0-48CC-B54D-FB7FF5E32E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093965" y="4690742"/>
            <a:ext cx="727191" cy="7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78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1A4CD4B-F87F-4BE9-AEF5-4E68C5D5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9C47C1-B549-4DA0-A7E7-DFCE19E27AF7}" type="datetime1">
              <a:rPr lang="nl-NL" smtClean="0"/>
              <a:t>30-3-2022</a:t>
            </a:fld>
            <a:endParaRPr lang="nl-NL" dirty="0"/>
          </a:p>
        </p:txBody>
      </p:sp>
      <p:sp>
        <p:nvSpPr>
          <p:cNvPr id="5" name="Titel 4" hidden="1">
            <a:extLst>
              <a:ext uri="{FF2B5EF4-FFF2-40B4-BE49-F238E27FC236}">
                <a16:creationId xmlns:a16="http://schemas.microsoft.com/office/drawing/2014/main" id="{5B664BA7-9B42-4B7A-A90E-F041269601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nl-NL" dirty="0"/>
              <a:t>Vereffende scorecard dia 8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292100"/>
            <a:ext cx="926419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nl-NL" sz="3200" b="1" dirty="0">
                <a:latin typeface="Nunito" panose="00000500000000000000" pitchFamily="2" charset="0"/>
              </a:rPr>
              <a:t>KANSEN </a:t>
            </a:r>
            <a:r>
              <a:rPr lang="nl-NL" sz="3200" dirty="0">
                <a:latin typeface="Nunito" panose="00000500000000000000" pitchFamily="2" charset="0"/>
              </a:rPr>
              <a:t>KOSTENVERLAGING</a:t>
            </a:r>
            <a:endParaRPr lang="nl-NL" sz="3600" dirty="0">
              <a:latin typeface="Nunito" panose="00000500000000000000" pitchFamily="2" charset="0"/>
            </a:endParaRPr>
          </a:p>
        </p:txBody>
      </p:sp>
      <p:sp>
        <p:nvSpPr>
          <p:cNvPr id="37" name="Vrije vorm 5">
            <a:extLst>
              <a:ext uri="{FF2B5EF4-FFF2-40B4-BE49-F238E27FC236}">
                <a16:creationId xmlns:a16="http://schemas.microsoft.com/office/drawing/2014/main" id="{1668D5A2-EF9D-4989-B9DD-E4070CBD9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430155" y="1355605"/>
            <a:ext cx="6228420" cy="4461503"/>
          </a:xfrm>
          <a:custGeom>
            <a:avLst/>
            <a:gdLst>
              <a:gd name="T0" fmla="*/ 406 w 2747"/>
              <a:gd name="T1" fmla="*/ 1820 h 1968"/>
              <a:gd name="T2" fmla="*/ 679 w 2747"/>
              <a:gd name="T3" fmla="*/ 1968 h 1968"/>
              <a:gd name="T4" fmla="*/ 852 w 2747"/>
              <a:gd name="T5" fmla="*/ 1919 h 1968"/>
              <a:gd name="T6" fmla="*/ 971 w 2747"/>
              <a:gd name="T7" fmla="*/ 1941 h 1968"/>
              <a:gd name="T8" fmla="*/ 1245 w 2747"/>
              <a:gd name="T9" fmla="*/ 1792 h 1968"/>
              <a:gd name="T10" fmla="*/ 1251 w 2747"/>
              <a:gd name="T11" fmla="*/ 1792 h 1968"/>
              <a:gd name="T12" fmla="*/ 1571 w 2747"/>
              <a:gd name="T13" fmla="*/ 1530 h 1968"/>
              <a:gd name="T14" fmla="*/ 1692 w 2747"/>
              <a:gd name="T15" fmla="*/ 1554 h 1968"/>
              <a:gd name="T16" fmla="*/ 1994 w 2747"/>
              <a:gd name="T17" fmla="*/ 1351 h 1968"/>
              <a:gd name="T18" fmla="*/ 2160 w 2747"/>
              <a:gd name="T19" fmla="*/ 1397 h 1968"/>
              <a:gd name="T20" fmla="*/ 2456 w 2747"/>
              <a:gd name="T21" fmla="*/ 1207 h 1968"/>
              <a:gd name="T22" fmla="*/ 2747 w 2747"/>
              <a:gd name="T23" fmla="*/ 882 h 1968"/>
              <a:gd name="T24" fmla="*/ 2505 w 2747"/>
              <a:gd name="T25" fmla="*/ 567 h 1968"/>
              <a:gd name="T26" fmla="*/ 2114 w 2747"/>
              <a:gd name="T27" fmla="*/ 230 h 1968"/>
              <a:gd name="T28" fmla="*/ 2036 w 2747"/>
              <a:gd name="T29" fmla="*/ 238 h 1968"/>
              <a:gd name="T30" fmla="*/ 1884 w 2747"/>
              <a:gd name="T31" fmla="*/ 138 h 1968"/>
              <a:gd name="T32" fmla="*/ 1831 w 2747"/>
              <a:gd name="T33" fmla="*/ 147 h 1968"/>
              <a:gd name="T34" fmla="*/ 1523 w 2747"/>
              <a:gd name="T35" fmla="*/ 0 h 1968"/>
              <a:gd name="T36" fmla="*/ 1196 w 2747"/>
              <a:gd name="T37" fmla="*/ 174 h 1968"/>
              <a:gd name="T38" fmla="*/ 956 w 2747"/>
              <a:gd name="T39" fmla="*/ 92 h 1968"/>
              <a:gd name="T40" fmla="*/ 593 w 2747"/>
              <a:gd name="T41" fmla="*/ 330 h 1968"/>
              <a:gd name="T42" fmla="*/ 576 w 2747"/>
              <a:gd name="T43" fmla="*/ 330 h 1968"/>
              <a:gd name="T44" fmla="*/ 181 w 2747"/>
              <a:gd name="T45" fmla="*/ 725 h 1968"/>
              <a:gd name="T46" fmla="*/ 186 w 2747"/>
              <a:gd name="T47" fmla="*/ 789 h 1968"/>
              <a:gd name="T48" fmla="*/ 77 w 2747"/>
              <a:gd name="T49" fmla="*/ 944 h 1968"/>
              <a:gd name="T50" fmla="*/ 126 w 2747"/>
              <a:gd name="T51" fmla="*/ 1062 h 1968"/>
              <a:gd name="T52" fmla="*/ 0 w 2747"/>
              <a:gd name="T53" fmla="*/ 1374 h 1968"/>
              <a:gd name="T54" fmla="*/ 406 w 2747"/>
              <a:gd name="T55" fmla="*/ 1820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47" h="1968">
                <a:moveTo>
                  <a:pt x="406" y="1820"/>
                </a:moveTo>
                <a:cubicBezTo>
                  <a:pt x="465" y="1909"/>
                  <a:pt x="565" y="1968"/>
                  <a:pt x="679" y="1968"/>
                </a:cubicBezTo>
                <a:cubicBezTo>
                  <a:pt x="743" y="1968"/>
                  <a:pt x="802" y="1950"/>
                  <a:pt x="852" y="1919"/>
                </a:cubicBezTo>
                <a:cubicBezTo>
                  <a:pt x="889" y="1933"/>
                  <a:pt x="929" y="1941"/>
                  <a:pt x="971" y="1941"/>
                </a:cubicBezTo>
                <a:cubicBezTo>
                  <a:pt x="1086" y="1941"/>
                  <a:pt x="1187" y="1882"/>
                  <a:pt x="1245" y="1792"/>
                </a:cubicBezTo>
                <a:cubicBezTo>
                  <a:pt x="1247" y="1792"/>
                  <a:pt x="1249" y="1792"/>
                  <a:pt x="1251" y="1792"/>
                </a:cubicBezTo>
                <a:cubicBezTo>
                  <a:pt x="1409" y="1792"/>
                  <a:pt x="1541" y="1679"/>
                  <a:pt x="1571" y="1530"/>
                </a:cubicBezTo>
                <a:cubicBezTo>
                  <a:pt x="1608" y="1545"/>
                  <a:pt x="1649" y="1554"/>
                  <a:pt x="1692" y="1554"/>
                </a:cubicBezTo>
                <a:cubicBezTo>
                  <a:pt x="1829" y="1554"/>
                  <a:pt x="1945" y="1470"/>
                  <a:pt x="1994" y="1351"/>
                </a:cubicBezTo>
                <a:cubicBezTo>
                  <a:pt x="2043" y="1380"/>
                  <a:pt x="2099" y="1397"/>
                  <a:pt x="2160" y="1397"/>
                </a:cubicBezTo>
                <a:cubicBezTo>
                  <a:pt x="2292" y="1397"/>
                  <a:pt x="2405" y="1319"/>
                  <a:pt x="2456" y="1207"/>
                </a:cubicBezTo>
                <a:cubicBezTo>
                  <a:pt x="2620" y="1189"/>
                  <a:pt x="2747" y="1051"/>
                  <a:pt x="2747" y="882"/>
                </a:cubicBezTo>
                <a:cubicBezTo>
                  <a:pt x="2747" y="731"/>
                  <a:pt x="2644" y="604"/>
                  <a:pt x="2505" y="567"/>
                </a:cubicBezTo>
                <a:cubicBezTo>
                  <a:pt x="2477" y="377"/>
                  <a:pt x="2313" y="230"/>
                  <a:pt x="2114" y="230"/>
                </a:cubicBezTo>
                <a:cubicBezTo>
                  <a:pt x="2087" y="230"/>
                  <a:pt x="2061" y="233"/>
                  <a:pt x="2036" y="238"/>
                </a:cubicBezTo>
                <a:cubicBezTo>
                  <a:pt x="2010" y="179"/>
                  <a:pt x="1952" y="138"/>
                  <a:pt x="1884" y="138"/>
                </a:cubicBezTo>
                <a:cubicBezTo>
                  <a:pt x="1865" y="138"/>
                  <a:pt x="1847" y="141"/>
                  <a:pt x="1831" y="147"/>
                </a:cubicBezTo>
                <a:cubicBezTo>
                  <a:pt x="1758" y="57"/>
                  <a:pt x="1648" y="0"/>
                  <a:pt x="1523" y="0"/>
                </a:cubicBezTo>
                <a:cubicBezTo>
                  <a:pt x="1387" y="0"/>
                  <a:pt x="1267" y="69"/>
                  <a:pt x="1196" y="174"/>
                </a:cubicBezTo>
                <a:cubicBezTo>
                  <a:pt x="1129" y="123"/>
                  <a:pt x="1046" y="92"/>
                  <a:pt x="956" y="92"/>
                </a:cubicBezTo>
                <a:cubicBezTo>
                  <a:pt x="793" y="92"/>
                  <a:pt x="653" y="190"/>
                  <a:pt x="593" y="330"/>
                </a:cubicBezTo>
                <a:cubicBezTo>
                  <a:pt x="587" y="330"/>
                  <a:pt x="581" y="330"/>
                  <a:pt x="576" y="330"/>
                </a:cubicBezTo>
                <a:cubicBezTo>
                  <a:pt x="357" y="330"/>
                  <a:pt x="181" y="507"/>
                  <a:pt x="181" y="725"/>
                </a:cubicBezTo>
                <a:cubicBezTo>
                  <a:pt x="181" y="747"/>
                  <a:pt x="182" y="768"/>
                  <a:pt x="186" y="789"/>
                </a:cubicBezTo>
                <a:cubicBezTo>
                  <a:pt x="122" y="812"/>
                  <a:pt x="77" y="873"/>
                  <a:pt x="77" y="944"/>
                </a:cubicBezTo>
                <a:cubicBezTo>
                  <a:pt x="77" y="990"/>
                  <a:pt x="96" y="1032"/>
                  <a:pt x="126" y="1062"/>
                </a:cubicBezTo>
                <a:cubicBezTo>
                  <a:pt x="48" y="1142"/>
                  <a:pt x="0" y="1252"/>
                  <a:pt x="0" y="1374"/>
                </a:cubicBezTo>
                <a:cubicBezTo>
                  <a:pt x="0" y="1607"/>
                  <a:pt x="178" y="1799"/>
                  <a:pt x="406" y="1820"/>
                </a:cubicBezTo>
                <a:close/>
              </a:path>
            </a:pathLst>
          </a:custGeom>
          <a:noFill/>
          <a:ln w="57150" cap="flat">
            <a:solidFill>
              <a:schemeClr val="bg2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38" name="Groep 37">
            <a:extLst>
              <a:ext uri="{FF2B5EF4-FFF2-40B4-BE49-F238E27FC236}">
                <a16:creationId xmlns:a16="http://schemas.microsoft.com/office/drawing/2014/main" id="{4AA56DDC-977E-48C4-97DF-733FCBEDC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17252" y="3300299"/>
            <a:ext cx="540417" cy="541926"/>
            <a:chOff x="5132388" y="3533775"/>
            <a:chExt cx="568325" cy="569912"/>
          </a:xfrm>
          <a:solidFill>
            <a:srgbClr val="DADFE1"/>
          </a:solidFill>
          <a:effectLst/>
        </p:grpSpPr>
        <p:sp>
          <p:nvSpPr>
            <p:cNvPr id="39" name="Vrije vorm 6">
              <a:extLst>
                <a:ext uri="{FF2B5EF4-FFF2-40B4-BE49-F238E27FC236}">
                  <a16:creationId xmlns:a16="http://schemas.microsoft.com/office/drawing/2014/main" id="{F86CBBE3-4C5F-426D-B19E-CDF49A22F6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2388" y="3533775"/>
              <a:ext cx="568325" cy="569912"/>
            </a:xfrm>
            <a:custGeom>
              <a:avLst/>
              <a:gdLst>
                <a:gd name="T0" fmla="*/ 85 w 254"/>
                <a:gd name="T1" fmla="*/ 215 h 254"/>
                <a:gd name="T2" fmla="*/ 90 w 254"/>
                <a:gd name="T3" fmla="*/ 249 h 254"/>
                <a:gd name="T4" fmla="*/ 119 w 254"/>
                <a:gd name="T5" fmla="*/ 254 h 254"/>
                <a:gd name="T6" fmla="*/ 135 w 254"/>
                <a:gd name="T7" fmla="*/ 224 h 254"/>
                <a:gd name="T8" fmla="*/ 160 w 254"/>
                <a:gd name="T9" fmla="*/ 219 h 254"/>
                <a:gd name="T10" fmla="*/ 187 w 254"/>
                <a:gd name="T11" fmla="*/ 239 h 254"/>
                <a:gd name="T12" fmla="*/ 212 w 254"/>
                <a:gd name="T13" fmla="*/ 222 h 254"/>
                <a:gd name="T14" fmla="*/ 202 w 254"/>
                <a:gd name="T15" fmla="*/ 189 h 254"/>
                <a:gd name="T16" fmla="*/ 215 w 254"/>
                <a:gd name="T17" fmla="*/ 169 h 254"/>
                <a:gd name="T18" fmla="*/ 249 w 254"/>
                <a:gd name="T19" fmla="*/ 164 h 254"/>
                <a:gd name="T20" fmla="*/ 254 w 254"/>
                <a:gd name="T21" fmla="*/ 134 h 254"/>
                <a:gd name="T22" fmla="*/ 224 w 254"/>
                <a:gd name="T23" fmla="*/ 118 h 254"/>
                <a:gd name="T24" fmla="*/ 218 w 254"/>
                <a:gd name="T25" fmla="*/ 95 h 254"/>
                <a:gd name="T26" fmla="*/ 239 w 254"/>
                <a:gd name="T27" fmla="*/ 67 h 254"/>
                <a:gd name="T28" fmla="*/ 222 w 254"/>
                <a:gd name="T29" fmla="*/ 43 h 254"/>
                <a:gd name="T30" fmla="*/ 189 w 254"/>
                <a:gd name="T31" fmla="*/ 53 h 254"/>
                <a:gd name="T32" fmla="*/ 169 w 254"/>
                <a:gd name="T33" fmla="*/ 40 h 254"/>
                <a:gd name="T34" fmla="*/ 164 w 254"/>
                <a:gd name="T35" fmla="*/ 6 h 254"/>
                <a:gd name="T36" fmla="*/ 134 w 254"/>
                <a:gd name="T37" fmla="*/ 0 h 254"/>
                <a:gd name="T38" fmla="*/ 119 w 254"/>
                <a:gd name="T39" fmla="*/ 31 h 254"/>
                <a:gd name="T40" fmla="*/ 94 w 254"/>
                <a:gd name="T41" fmla="*/ 36 h 254"/>
                <a:gd name="T42" fmla="*/ 67 w 254"/>
                <a:gd name="T43" fmla="*/ 15 h 254"/>
                <a:gd name="T44" fmla="*/ 42 w 254"/>
                <a:gd name="T45" fmla="*/ 33 h 254"/>
                <a:gd name="T46" fmla="*/ 52 w 254"/>
                <a:gd name="T47" fmla="*/ 65 h 254"/>
                <a:gd name="T48" fmla="*/ 39 w 254"/>
                <a:gd name="T49" fmla="*/ 86 h 254"/>
                <a:gd name="T50" fmla="*/ 6 w 254"/>
                <a:gd name="T51" fmla="*/ 91 h 254"/>
                <a:gd name="T52" fmla="*/ 0 w 254"/>
                <a:gd name="T53" fmla="*/ 121 h 254"/>
                <a:gd name="T54" fmla="*/ 30 w 254"/>
                <a:gd name="T55" fmla="*/ 136 h 254"/>
                <a:gd name="T56" fmla="*/ 35 w 254"/>
                <a:gd name="T57" fmla="*/ 160 h 254"/>
                <a:gd name="T58" fmla="*/ 15 w 254"/>
                <a:gd name="T59" fmla="*/ 187 h 254"/>
                <a:gd name="T60" fmla="*/ 32 w 254"/>
                <a:gd name="T61" fmla="*/ 212 h 254"/>
                <a:gd name="T62" fmla="*/ 64 w 254"/>
                <a:gd name="T63" fmla="*/ 201 h 254"/>
                <a:gd name="T64" fmla="*/ 85 w 254"/>
                <a:gd name="T65" fmla="*/ 215 h 254"/>
                <a:gd name="T66" fmla="*/ 93 w 254"/>
                <a:gd name="T67" fmla="*/ 160 h 254"/>
                <a:gd name="T68" fmla="*/ 79 w 254"/>
                <a:gd name="T69" fmla="*/ 126 h 254"/>
                <a:gd name="T70" fmla="*/ 81 w 254"/>
                <a:gd name="T71" fmla="*/ 115 h 254"/>
                <a:gd name="T72" fmla="*/ 128 w 254"/>
                <a:gd name="T73" fmla="*/ 79 h 254"/>
                <a:gd name="T74" fmla="*/ 175 w 254"/>
                <a:gd name="T75" fmla="*/ 128 h 254"/>
                <a:gd name="T76" fmla="*/ 173 w 254"/>
                <a:gd name="T77" fmla="*/ 140 h 254"/>
                <a:gd name="T78" fmla="*/ 173 w 254"/>
                <a:gd name="T79" fmla="*/ 140 h 254"/>
                <a:gd name="T80" fmla="*/ 126 w 254"/>
                <a:gd name="T81" fmla="*/ 175 h 254"/>
                <a:gd name="T82" fmla="*/ 93 w 254"/>
                <a:gd name="T83" fmla="*/ 16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4" h="254">
                  <a:moveTo>
                    <a:pt x="85" y="215"/>
                  </a:moveTo>
                  <a:cubicBezTo>
                    <a:pt x="90" y="249"/>
                    <a:pt x="90" y="249"/>
                    <a:pt x="90" y="249"/>
                  </a:cubicBezTo>
                  <a:cubicBezTo>
                    <a:pt x="119" y="254"/>
                    <a:pt x="119" y="254"/>
                    <a:pt x="119" y="254"/>
                  </a:cubicBezTo>
                  <a:cubicBezTo>
                    <a:pt x="135" y="224"/>
                    <a:pt x="135" y="224"/>
                    <a:pt x="135" y="224"/>
                  </a:cubicBezTo>
                  <a:cubicBezTo>
                    <a:pt x="144" y="223"/>
                    <a:pt x="152" y="221"/>
                    <a:pt x="160" y="219"/>
                  </a:cubicBezTo>
                  <a:cubicBezTo>
                    <a:pt x="187" y="239"/>
                    <a:pt x="187" y="239"/>
                    <a:pt x="187" y="239"/>
                  </a:cubicBezTo>
                  <a:cubicBezTo>
                    <a:pt x="212" y="222"/>
                    <a:pt x="212" y="222"/>
                    <a:pt x="212" y="222"/>
                  </a:cubicBezTo>
                  <a:cubicBezTo>
                    <a:pt x="202" y="189"/>
                    <a:pt x="202" y="189"/>
                    <a:pt x="202" y="189"/>
                  </a:cubicBezTo>
                  <a:cubicBezTo>
                    <a:pt x="207" y="183"/>
                    <a:pt x="211" y="176"/>
                    <a:pt x="215" y="169"/>
                  </a:cubicBezTo>
                  <a:cubicBezTo>
                    <a:pt x="249" y="164"/>
                    <a:pt x="249" y="164"/>
                    <a:pt x="249" y="164"/>
                  </a:cubicBezTo>
                  <a:cubicBezTo>
                    <a:pt x="254" y="134"/>
                    <a:pt x="254" y="134"/>
                    <a:pt x="254" y="134"/>
                  </a:cubicBezTo>
                  <a:cubicBezTo>
                    <a:pt x="224" y="118"/>
                    <a:pt x="224" y="118"/>
                    <a:pt x="224" y="118"/>
                  </a:cubicBezTo>
                  <a:cubicBezTo>
                    <a:pt x="223" y="110"/>
                    <a:pt x="221" y="102"/>
                    <a:pt x="218" y="95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22" y="43"/>
                    <a:pt x="222" y="43"/>
                    <a:pt x="222" y="43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3" y="48"/>
                    <a:pt x="176" y="43"/>
                    <a:pt x="169" y="40"/>
                  </a:cubicBezTo>
                  <a:cubicBezTo>
                    <a:pt x="164" y="6"/>
                    <a:pt x="164" y="6"/>
                    <a:pt x="164" y="6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0" y="31"/>
                    <a:pt x="102" y="33"/>
                    <a:pt x="94" y="36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47" y="72"/>
                    <a:pt x="43" y="79"/>
                    <a:pt x="39" y="86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44"/>
                    <a:pt x="33" y="152"/>
                    <a:pt x="35" y="160"/>
                  </a:cubicBezTo>
                  <a:cubicBezTo>
                    <a:pt x="15" y="187"/>
                    <a:pt x="15" y="187"/>
                    <a:pt x="15" y="187"/>
                  </a:cubicBezTo>
                  <a:cubicBezTo>
                    <a:pt x="32" y="212"/>
                    <a:pt x="32" y="212"/>
                    <a:pt x="32" y="212"/>
                  </a:cubicBezTo>
                  <a:cubicBezTo>
                    <a:pt x="64" y="201"/>
                    <a:pt x="64" y="201"/>
                    <a:pt x="64" y="201"/>
                  </a:cubicBezTo>
                  <a:cubicBezTo>
                    <a:pt x="71" y="207"/>
                    <a:pt x="78" y="211"/>
                    <a:pt x="85" y="215"/>
                  </a:cubicBezTo>
                  <a:close/>
                  <a:moveTo>
                    <a:pt x="93" y="160"/>
                  </a:moveTo>
                  <a:cubicBezTo>
                    <a:pt x="84" y="151"/>
                    <a:pt x="79" y="139"/>
                    <a:pt x="79" y="126"/>
                  </a:cubicBezTo>
                  <a:cubicBezTo>
                    <a:pt x="79" y="122"/>
                    <a:pt x="80" y="118"/>
                    <a:pt x="81" y="115"/>
                  </a:cubicBezTo>
                  <a:cubicBezTo>
                    <a:pt x="87" y="93"/>
                    <a:pt x="106" y="79"/>
                    <a:pt x="128" y="79"/>
                  </a:cubicBezTo>
                  <a:cubicBezTo>
                    <a:pt x="154" y="80"/>
                    <a:pt x="175" y="102"/>
                    <a:pt x="175" y="128"/>
                  </a:cubicBezTo>
                  <a:cubicBezTo>
                    <a:pt x="175" y="132"/>
                    <a:pt x="173" y="136"/>
                    <a:pt x="173" y="140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66" y="161"/>
                    <a:pt x="148" y="175"/>
                    <a:pt x="126" y="175"/>
                  </a:cubicBezTo>
                  <a:cubicBezTo>
                    <a:pt x="113" y="175"/>
                    <a:pt x="101" y="170"/>
                    <a:pt x="93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40" name="Vrije vorm 7">
              <a:extLst>
                <a:ext uri="{FF2B5EF4-FFF2-40B4-BE49-F238E27FC236}">
                  <a16:creationId xmlns:a16="http://schemas.microsoft.com/office/drawing/2014/main" id="{7D2D6F91-C5DD-4492-A8FE-A4F61C520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525" y="3744913"/>
              <a:ext cx="144463" cy="147637"/>
            </a:xfrm>
            <a:custGeom>
              <a:avLst/>
              <a:gdLst>
                <a:gd name="T0" fmla="*/ 0 w 65"/>
                <a:gd name="T1" fmla="*/ 33 h 66"/>
                <a:gd name="T2" fmla="*/ 2 w 65"/>
                <a:gd name="T3" fmla="*/ 25 h 66"/>
                <a:gd name="T4" fmla="*/ 34 w 65"/>
                <a:gd name="T5" fmla="*/ 1 h 66"/>
                <a:gd name="T6" fmla="*/ 65 w 65"/>
                <a:gd name="T7" fmla="*/ 34 h 66"/>
                <a:gd name="T8" fmla="*/ 63 w 65"/>
                <a:gd name="T9" fmla="*/ 42 h 66"/>
                <a:gd name="T10" fmla="*/ 63 w 65"/>
                <a:gd name="T11" fmla="*/ 42 h 66"/>
                <a:gd name="T12" fmla="*/ 32 w 65"/>
                <a:gd name="T13" fmla="*/ 66 h 66"/>
                <a:gd name="T14" fmla="*/ 9 w 65"/>
                <a:gd name="T15" fmla="*/ 56 h 66"/>
                <a:gd name="T16" fmla="*/ 0 w 65"/>
                <a:gd name="T17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0" y="33"/>
                  </a:moveTo>
                  <a:cubicBezTo>
                    <a:pt x="0" y="30"/>
                    <a:pt x="1" y="27"/>
                    <a:pt x="2" y="25"/>
                  </a:cubicBezTo>
                  <a:cubicBezTo>
                    <a:pt x="5" y="10"/>
                    <a:pt x="19" y="0"/>
                    <a:pt x="34" y="1"/>
                  </a:cubicBezTo>
                  <a:cubicBezTo>
                    <a:pt x="52" y="1"/>
                    <a:pt x="65" y="16"/>
                    <a:pt x="65" y="34"/>
                  </a:cubicBezTo>
                  <a:cubicBezTo>
                    <a:pt x="65" y="37"/>
                    <a:pt x="64" y="39"/>
                    <a:pt x="63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59" y="56"/>
                    <a:pt x="47" y="66"/>
                    <a:pt x="32" y="66"/>
                  </a:cubicBezTo>
                  <a:cubicBezTo>
                    <a:pt x="23" y="66"/>
                    <a:pt x="15" y="62"/>
                    <a:pt x="9" y="56"/>
                  </a:cubicBezTo>
                  <a:cubicBezTo>
                    <a:pt x="3" y="49"/>
                    <a:pt x="0" y="4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1" name="Groep 40">
            <a:extLst>
              <a:ext uri="{FF2B5EF4-FFF2-40B4-BE49-F238E27FC236}">
                <a16:creationId xmlns:a16="http://schemas.microsoft.com/office/drawing/2014/main" id="{4DA01246-611D-4635-BDB4-E3F382DE3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78715" y="1657914"/>
            <a:ext cx="540417" cy="540417"/>
            <a:chOff x="4460875" y="1806575"/>
            <a:chExt cx="568325" cy="568325"/>
          </a:xfrm>
          <a:solidFill>
            <a:srgbClr val="DADFE1"/>
          </a:solidFill>
          <a:effectLst/>
        </p:grpSpPr>
        <p:sp>
          <p:nvSpPr>
            <p:cNvPr id="42" name="Vrije vorm 8">
              <a:extLst>
                <a:ext uri="{FF2B5EF4-FFF2-40B4-BE49-F238E27FC236}">
                  <a16:creationId xmlns:a16="http://schemas.microsoft.com/office/drawing/2014/main" id="{D70FDA9C-ACBC-4A5B-AA71-0EACF05990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875" y="1806575"/>
              <a:ext cx="568325" cy="568325"/>
            </a:xfrm>
            <a:custGeom>
              <a:avLst/>
              <a:gdLst>
                <a:gd name="T0" fmla="*/ 85 w 254"/>
                <a:gd name="T1" fmla="*/ 215 h 254"/>
                <a:gd name="T2" fmla="*/ 89 w 254"/>
                <a:gd name="T3" fmla="*/ 249 h 254"/>
                <a:gd name="T4" fmla="*/ 119 w 254"/>
                <a:gd name="T5" fmla="*/ 254 h 254"/>
                <a:gd name="T6" fmla="*/ 135 w 254"/>
                <a:gd name="T7" fmla="*/ 224 h 254"/>
                <a:gd name="T8" fmla="*/ 160 w 254"/>
                <a:gd name="T9" fmla="*/ 218 h 254"/>
                <a:gd name="T10" fmla="*/ 187 w 254"/>
                <a:gd name="T11" fmla="*/ 239 h 254"/>
                <a:gd name="T12" fmla="*/ 212 w 254"/>
                <a:gd name="T13" fmla="*/ 222 h 254"/>
                <a:gd name="T14" fmla="*/ 201 w 254"/>
                <a:gd name="T15" fmla="*/ 189 h 254"/>
                <a:gd name="T16" fmla="*/ 214 w 254"/>
                <a:gd name="T17" fmla="*/ 168 h 254"/>
                <a:gd name="T18" fmla="*/ 248 w 254"/>
                <a:gd name="T19" fmla="*/ 164 h 254"/>
                <a:gd name="T20" fmla="*/ 254 w 254"/>
                <a:gd name="T21" fmla="*/ 134 h 254"/>
                <a:gd name="T22" fmla="*/ 223 w 254"/>
                <a:gd name="T23" fmla="*/ 118 h 254"/>
                <a:gd name="T24" fmla="*/ 218 w 254"/>
                <a:gd name="T25" fmla="*/ 95 h 254"/>
                <a:gd name="T26" fmla="*/ 239 w 254"/>
                <a:gd name="T27" fmla="*/ 67 h 254"/>
                <a:gd name="T28" fmla="*/ 221 w 254"/>
                <a:gd name="T29" fmla="*/ 42 h 254"/>
                <a:gd name="T30" fmla="*/ 189 w 254"/>
                <a:gd name="T31" fmla="*/ 53 h 254"/>
                <a:gd name="T32" fmla="*/ 168 w 254"/>
                <a:gd name="T33" fmla="*/ 40 h 254"/>
                <a:gd name="T34" fmla="*/ 164 w 254"/>
                <a:gd name="T35" fmla="*/ 6 h 254"/>
                <a:gd name="T36" fmla="*/ 134 w 254"/>
                <a:gd name="T37" fmla="*/ 0 h 254"/>
                <a:gd name="T38" fmla="*/ 118 w 254"/>
                <a:gd name="T39" fmla="*/ 30 h 254"/>
                <a:gd name="T40" fmla="*/ 93 w 254"/>
                <a:gd name="T41" fmla="*/ 36 h 254"/>
                <a:gd name="T42" fmla="*/ 66 w 254"/>
                <a:gd name="T43" fmla="*/ 15 h 254"/>
                <a:gd name="T44" fmla="*/ 42 w 254"/>
                <a:gd name="T45" fmla="*/ 33 h 254"/>
                <a:gd name="T46" fmla="*/ 52 w 254"/>
                <a:gd name="T47" fmla="*/ 65 h 254"/>
                <a:gd name="T48" fmla="*/ 38 w 254"/>
                <a:gd name="T49" fmla="*/ 86 h 254"/>
                <a:gd name="T50" fmla="*/ 5 w 254"/>
                <a:gd name="T51" fmla="*/ 91 h 254"/>
                <a:gd name="T52" fmla="*/ 0 w 254"/>
                <a:gd name="T53" fmla="*/ 120 h 254"/>
                <a:gd name="T54" fmla="*/ 30 w 254"/>
                <a:gd name="T55" fmla="*/ 136 h 254"/>
                <a:gd name="T56" fmla="*/ 35 w 254"/>
                <a:gd name="T57" fmla="*/ 160 h 254"/>
                <a:gd name="T58" fmla="*/ 14 w 254"/>
                <a:gd name="T59" fmla="*/ 187 h 254"/>
                <a:gd name="T60" fmla="*/ 31 w 254"/>
                <a:gd name="T61" fmla="*/ 211 h 254"/>
                <a:gd name="T62" fmla="*/ 64 w 254"/>
                <a:gd name="T63" fmla="*/ 201 h 254"/>
                <a:gd name="T64" fmla="*/ 85 w 254"/>
                <a:gd name="T65" fmla="*/ 215 h 254"/>
                <a:gd name="T66" fmla="*/ 92 w 254"/>
                <a:gd name="T67" fmla="*/ 160 h 254"/>
                <a:gd name="T68" fmla="*/ 79 w 254"/>
                <a:gd name="T69" fmla="*/ 126 h 254"/>
                <a:gd name="T70" fmla="*/ 80 w 254"/>
                <a:gd name="T71" fmla="*/ 114 h 254"/>
                <a:gd name="T72" fmla="*/ 127 w 254"/>
                <a:gd name="T73" fmla="*/ 79 h 254"/>
                <a:gd name="T74" fmla="*/ 174 w 254"/>
                <a:gd name="T75" fmla="*/ 128 h 254"/>
                <a:gd name="T76" fmla="*/ 172 w 254"/>
                <a:gd name="T77" fmla="*/ 140 h 254"/>
                <a:gd name="T78" fmla="*/ 172 w 254"/>
                <a:gd name="T79" fmla="*/ 140 h 254"/>
                <a:gd name="T80" fmla="*/ 125 w 254"/>
                <a:gd name="T81" fmla="*/ 175 h 254"/>
                <a:gd name="T82" fmla="*/ 92 w 254"/>
                <a:gd name="T83" fmla="*/ 16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4" h="254">
                  <a:moveTo>
                    <a:pt x="85" y="215"/>
                  </a:moveTo>
                  <a:cubicBezTo>
                    <a:pt x="89" y="249"/>
                    <a:pt x="89" y="249"/>
                    <a:pt x="89" y="249"/>
                  </a:cubicBezTo>
                  <a:cubicBezTo>
                    <a:pt x="119" y="254"/>
                    <a:pt x="119" y="254"/>
                    <a:pt x="119" y="254"/>
                  </a:cubicBezTo>
                  <a:cubicBezTo>
                    <a:pt x="135" y="224"/>
                    <a:pt x="135" y="224"/>
                    <a:pt x="135" y="224"/>
                  </a:cubicBezTo>
                  <a:cubicBezTo>
                    <a:pt x="143" y="223"/>
                    <a:pt x="152" y="221"/>
                    <a:pt x="160" y="218"/>
                  </a:cubicBezTo>
                  <a:cubicBezTo>
                    <a:pt x="187" y="239"/>
                    <a:pt x="187" y="239"/>
                    <a:pt x="187" y="239"/>
                  </a:cubicBezTo>
                  <a:cubicBezTo>
                    <a:pt x="212" y="222"/>
                    <a:pt x="212" y="222"/>
                    <a:pt x="212" y="222"/>
                  </a:cubicBezTo>
                  <a:cubicBezTo>
                    <a:pt x="201" y="189"/>
                    <a:pt x="201" y="189"/>
                    <a:pt x="201" y="189"/>
                  </a:cubicBezTo>
                  <a:cubicBezTo>
                    <a:pt x="206" y="183"/>
                    <a:pt x="211" y="176"/>
                    <a:pt x="214" y="168"/>
                  </a:cubicBezTo>
                  <a:cubicBezTo>
                    <a:pt x="248" y="164"/>
                    <a:pt x="248" y="164"/>
                    <a:pt x="248" y="164"/>
                  </a:cubicBezTo>
                  <a:cubicBezTo>
                    <a:pt x="254" y="134"/>
                    <a:pt x="254" y="134"/>
                    <a:pt x="254" y="134"/>
                  </a:cubicBezTo>
                  <a:cubicBezTo>
                    <a:pt x="223" y="118"/>
                    <a:pt x="223" y="118"/>
                    <a:pt x="223" y="118"/>
                  </a:cubicBezTo>
                  <a:cubicBezTo>
                    <a:pt x="222" y="110"/>
                    <a:pt x="220" y="102"/>
                    <a:pt x="218" y="95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2" y="48"/>
                    <a:pt x="175" y="43"/>
                    <a:pt x="168" y="40"/>
                  </a:cubicBezTo>
                  <a:cubicBezTo>
                    <a:pt x="164" y="6"/>
                    <a:pt x="164" y="6"/>
                    <a:pt x="164" y="6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09" y="31"/>
                    <a:pt x="101" y="33"/>
                    <a:pt x="93" y="36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46" y="71"/>
                    <a:pt x="42" y="79"/>
                    <a:pt x="38" y="86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44"/>
                    <a:pt x="32" y="152"/>
                    <a:pt x="35" y="160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31" y="211"/>
                    <a:pt x="31" y="211"/>
                    <a:pt x="31" y="211"/>
                  </a:cubicBezTo>
                  <a:cubicBezTo>
                    <a:pt x="64" y="201"/>
                    <a:pt x="64" y="201"/>
                    <a:pt x="64" y="201"/>
                  </a:cubicBezTo>
                  <a:cubicBezTo>
                    <a:pt x="70" y="207"/>
                    <a:pt x="77" y="211"/>
                    <a:pt x="85" y="215"/>
                  </a:cubicBezTo>
                  <a:close/>
                  <a:moveTo>
                    <a:pt x="92" y="160"/>
                  </a:moveTo>
                  <a:cubicBezTo>
                    <a:pt x="83" y="151"/>
                    <a:pt x="78" y="139"/>
                    <a:pt x="79" y="126"/>
                  </a:cubicBezTo>
                  <a:cubicBezTo>
                    <a:pt x="79" y="122"/>
                    <a:pt x="79" y="118"/>
                    <a:pt x="80" y="114"/>
                  </a:cubicBezTo>
                  <a:cubicBezTo>
                    <a:pt x="86" y="93"/>
                    <a:pt x="105" y="79"/>
                    <a:pt x="127" y="79"/>
                  </a:cubicBezTo>
                  <a:cubicBezTo>
                    <a:pt x="154" y="80"/>
                    <a:pt x="175" y="102"/>
                    <a:pt x="174" y="128"/>
                  </a:cubicBezTo>
                  <a:cubicBezTo>
                    <a:pt x="174" y="132"/>
                    <a:pt x="172" y="136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66" y="161"/>
                    <a:pt x="147" y="175"/>
                    <a:pt x="125" y="175"/>
                  </a:cubicBezTo>
                  <a:cubicBezTo>
                    <a:pt x="113" y="175"/>
                    <a:pt x="101" y="169"/>
                    <a:pt x="92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43" name="Vrije vorm 9">
              <a:extLst>
                <a:ext uri="{FF2B5EF4-FFF2-40B4-BE49-F238E27FC236}">
                  <a16:creationId xmlns:a16="http://schemas.microsoft.com/office/drawing/2014/main" id="{B544845B-AD49-43EE-B107-B51ED7979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838" y="2016125"/>
              <a:ext cx="147638" cy="147637"/>
            </a:xfrm>
            <a:custGeom>
              <a:avLst/>
              <a:gdLst>
                <a:gd name="T0" fmla="*/ 1 w 66"/>
                <a:gd name="T1" fmla="*/ 32 h 66"/>
                <a:gd name="T2" fmla="*/ 2 w 66"/>
                <a:gd name="T3" fmla="*/ 25 h 66"/>
                <a:gd name="T4" fmla="*/ 34 w 66"/>
                <a:gd name="T5" fmla="*/ 1 h 66"/>
                <a:gd name="T6" fmla="*/ 65 w 66"/>
                <a:gd name="T7" fmla="*/ 34 h 66"/>
                <a:gd name="T8" fmla="*/ 63 w 66"/>
                <a:gd name="T9" fmla="*/ 41 h 66"/>
                <a:gd name="T10" fmla="*/ 63 w 66"/>
                <a:gd name="T11" fmla="*/ 41 h 66"/>
                <a:gd name="T12" fmla="*/ 32 w 66"/>
                <a:gd name="T13" fmla="*/ 66 h 66"/>
                <a:gd name="T14" fmla="*/ 9 w 66"/>
                <a:gd name="T15" fmla="*/ 56 h 66"/>
                <a:gd name="T16" fmla="*/ 1 w 66"/>
                <a:gd name="T17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66">
                  <a:moveTo>
                    <a:pt x="1" y="32"/>
                  </a:moveTo>
                  <a:cubicBezTo>
                    <a:pt x="1" y="30"/>
                    <a:pt x="1" y="27"/>
                    <a:pt x="2" y="25"/>
                  </a:cubicBezTo>
                  <a:cubicBezTo>
                    <a:pt x="6" y="10"/>
                    <a:pt x="19" y="0"/>
                    <a:pt x="34" y="1"/>
                  </a:cubicBezTo>
                  <a:cubicBezTo>
                    <a:pt x="52" y="1"/>
                    <a:pt x="66" y="16"/>
                    <a:pt x="65" y="34"/>
                  </a:cubicBezTo>
                  <a:cubicBezTo>
                    <a:pt x="65" y="36"/>
                    <a:pt x="64" y="39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9" y="56"/>
                    <a:pt x="47" y="66"/>
                    <a:pt x="32" y="66"/>
                  </a:cubicBezTo>
                  <a:cubicBezTo>
                    <a:pt x="23" y="65"/>
                    <a:pt x="15" y="62"/>
                    <a:pt x="9" y="56"/>
                  </a:cubicBezTo>
                  <a:cubicBezTo>
                    <a:pt x="3" y="49"/>
                    <a:pt x="0" y="41"/>
                    <a:pt x="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roep 43">
            <a:extLst>
              <a:ext uri="{FF2B5EF4-FFF2-40B4-BE49-F238E27FC236}">
                <a16:creationId xmlns:a16="http://schemas.microsoft.com/office/drawing/2014/main" id="{9C2B9F28-3BC6-4BCD-9CF6-F10070328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35989" y="1979447"/>
            <a:ext cx="540417" cy="537398"/>
            <a:chOff x="3259138" y="2144713"/>
            <a:chExt cx="568325" cy="565150"/>
          </a:xfrm>
          <a:solidFill>
            <a:srgbClr val="DADFE1"/>
          </a:solidFill>
          <a:effectLst/>
        </p:grpSpPr>
        <p:sp>
          <p:nvSpPr>
            <p:cNvPr id="45" name="Vrije vorm 10">
              <a:extLst>
                <a:ext uri="{FF2B5EF4-FFF2-40B4-BE49-F238E27FC236}">
                  <a16:creationId xmlns:a16="http://schemas.microsoft.com/office/drawing/2014/main" id="{9184F6BC-A6C9-4215-8737-4C990514F4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9138" y="2144713"/>
              <a:ext cx="568325" cy="565150"/>
            </a:xfrm>
            <a:custGeom>
              <a:avLst/>
              <a:gdLst>
                <a:gd name="T0" fmla="*/ 85 w 254"/>
                <a:gd name="T1" fmla="*/ 214 h 253"/>
                <a:gd name="T2" fmla="*/ 90 w 254"/>
                <a:gd name="T3" fmla="*/ 248 h 253"/>
                <a:gd name="T4" fmla="*/ 119 w 254"/>
                <a:gd name="T5" fmla="*/ 253 h 253"/>
                <a:gd name="T6" fmla="*/ 135 w 254"/>
                <a:gd name="T7" fmla="*/ 223 h 253"/>
                <a:gd name="T8" fmla="*/ 160 w 254"/>
                <a:gd name="T9" fmla="*/ 218 h 253"/>
                <a:gd name="T10" fmla="*/ 187 w 254"/>
                <a:gd name="T11" fmla="*/ 239 h 253"/>
                <a:gd name="T12" fmla="*/ 212 w 254"/>
                <a:gd name="T13" fmla="*/ 221 h 253"/>
                <a:gd name="T14" fmla="*/ 202 w 254"/>
                <a:gd name="T15" fmla="*/ 188 h 253"/>
                <a:gd name="T16" fmla="*/ 215 w 254"/>
                <a:gd name="T17" fmla="*/ 168 h 253"/>
                <a:gd name="T18" fmla="*/ 249 w 254"/>
                <a:gd name="T19" fmla="*/ 163 h 253"/>
                <a:gd name="T20" fmla="*/ 254 w 254"/>
                <a:gd name="T21" fmla="*/ 133 h 253"/>
                <a:gd name="T22" fmla="*/ 224 w 254"/>
                <a:gd name="T23" fmla="*/ 117 h 253"/>
                <a:gd name="T24" fmla="*/ 218 w 254"/>
                <a:gd name="T25" fmla="*/ 94 h 253"/>
                <a:gd name="T26" fmla="*/ 239 w 254"/>
                <a:gd name="T27" fmla="*/ 67 h 253"/>
                <a:gd name="T28" fmla="*/ 222 w 254"/>
                <a:gd name="T29" fmla="*/ 42 h 253"/>
                <a:gd name="T30" fmla="*/ 189 w 254"/>
                <a:gd name="T31" fmla="*/ 52 h 253"/>
                <a:gd name="T32" fmla="*/ 169 w 254"/>
                <a:gd name="T33" fmla="*/ 39 h 253"/>
                <a:gd name="T34" fmla="*/ 164 w 254"/>
                <a:gd name="T35" fmla="*/ 5 h 253"/>
                <a:gd name="T36" fmla="*/ 134 w 254"/>
                <a:gd name="T37" fmla="*/ 0 h 253"/>
                <a:gd name="T38" fmla="*/ 119 w 254"/>
                <a:gd name="T39" fmla="*/ 30 h 253"/>
                <a:gd name="T40" fmla="*/ 94 w 254"/>
                <a:gd name="T41" fmla="*/ 35 h 253"/>
                <a:gd name="T42" fmla="*/ 67 w 254"/>
                <a:gd name="T43" fmla="*/ 15 h 253"/>
                <a:gd name="T44" fmla="*/ 42 w 254"/>
                <a:gd name="T45" fmla="*/ 32 h 253"/>
                <a:gd name="T46" fmla="*/ 52 w 254"/>
                <a:gd name="T47" fmla="*/ 64 h 253"/>
                <a:gd name="T48" fmla="*/ 39 w 254"/>
                <a:gd name="T49" fmla="*/ 86 h 253"/>
                <a:gd name="T50" fmla="*/ 5 w 254"/>
                <a:gd name="T51" fmla="*/ 90 h 253"/>
                <a:gd name="T52" fmla="*/ 0 w 254"/>
                <a:gd name="T53" fmla="*/ 120 h 253"/>
                <a:gd name="T54" fmla="*/ 30 w 254"/>
                <a:gd name="T55" fmla="*/ 135 h 253"/>
                <a:gd name="T56" fmla="*/ 35 w 254"/>
                <a:gd name="T57" fmla="*/ 159 h 253"/>
                <a:gd name="T58" fmla="*/ 15 w 254"/>
                <a:gd name="T59" fmla="*/ 186 h 253"/>
                <a:gd name="T60" fmla="*/ 32 w 254"/>
                <a:gd name="T61" fmla="*/ 211 h 253"/>
                <a:gd name="T62" fmla="*/ 64 w 254"/>
                <a:gd name="T63" fmla="*/ 201 h 253"/>
                <a:gd name="T64" fmla="*/ 85 w 254"/>
                <a:gd name="T65" fmla="*/ 214 h 253"/>
                <a:gd name="T66" fmla="*/ 93 w 254"/>
                <a:gd name="T67" fmla="*/ 160 h 253"/>
                <a:gd name="T68" fmla="*/ 79 w 254"/>
                <a:gd name="T69" fmla="*/ 125 h 253"/>
                <a:gd name="T70" fmla="*/ 81 w 254"/>
                <a:gd name="T71" fmla="*/ 114 h 253"/>
                <a:gd name="T72" fmla="*/ 128 w 254"/>
                <a:gd name="T73" fmla="*/ 79 h 253"/>
                <a:gd name="T74" fmla="*/ 175 w 254"/>
                <a:gd name="T75" fmla="*/ 127 h 253"/>
                <a:gd name="T76" fmla="*/ 173 w 254"/>
                <a:gd name="T77" fmla="*/ 139 h 253"/>
                <a:gd name="T78" fmla="*/ 173 w 254"/>
                <a:gd name="T79" fmla="*/ 139 h 253"/>
                <a:gd name="T80" fmla="*/ 126 w 254"/>
                <a:gd name="T81" fmla="*/ 174 h 253"/>
                <a:gd name="T82" fmla="*/ 93 w 254"/>
                <a:gd name="T83" fmla="*/ 16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4" h="253">
                  <a:moveTo>
                    <a:pt x="85" y="214"/>
                  </a:moveTo>
                  <a:cubicBezTo>
                    <a:pt x="90" y="248"/>
                    <a:pt x="90" y="248"/>
                    <a:pt x="90" y="248"/>
                  </a:cubicBezTo>
                  <a:cubicBezTo>
                    <a:pt x="119" y="253"/>
                    <a:pt x="119" y="253"/>
                    <a:pt x="119" y="253"/>
                  </a:cubicBezTo>
                  <a:cubicBezTo>
                    <a:pt x="135" y="223"/>
                    <a:pt x="135" y="223"/>
                    <a:pt x="135" y="223"/>
                  </a:cubicBezTo>
                  <a:cubicBezTo>
                    <a:pt x="144" y="223"/>
                    <a:pt x="152" y="221"/>
                    <a:pt x="160" y="218"/>
                  </a:cubicBezTo>
                  <a:cubicBezTo>
                    <a:pt x="187" y="239"/>
                    <a:pt x="187" y="239"/>
                    <a:pt x="187" y="239"/>
                  </a:cubicBezTo>
                  <a:cubicBezTo>
                    <a:pt x="212" y="221"/>
                    <a:pt x="212" y="221"/>
                    <a:pt x="212" y="221"/>
                  </a:cubicBezTo>
                  <a:cubicBezTo>
                    <a:pt x="202" y="188"/>
                    <a:pt x="202" y="188"/>
                    <a:pt x="202" y="188"/>
                  </a:cubicBezTo>
                  <a:cubicBezTo>
                    <a:pt x="207" y="182"/>
                    <a:pt x="211" y="175"/>
                    <a:pt x="215" y="168"/>
                  </a:cubicBezTo>
                  <a:cubicBezTo>
                    <a:pt x="249" y="163"/>
                    <a:pt x="249" y="163"/>
                    <a:pt x="249" y="163"/>
                  </a:cubicBezTo>
                  <a:cubicBezTo>
                    <a:pt x="254" y="133"/>
                    <a:pt x="254" y="133"/>
                    <a:pt x="254" y="133"/>
                  </a:cubicBezTo>
                  <a:cubicBezTo>
                    <a:pt x="224" y="117"/>
                    <a:pt x="224" y="117"/>
                    <a:pt x="224" y="117"/>
                  </a:cubicBezTo>
                  <a:cubicBezTo>
                    <a:pt x="223" y="109"/>
                    <a:pt x="221" y="101"/>
                    <a:pt x="218" y="94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22" y="42"/>
                    <a:pt x="222" y="42"/>
                    <a:pt x="222" y="42"/>
                  </a:cubicBezTo>
                  <a:cubicBezTo>
                    <a:pt x="189" y="52"/>
                    <a:pt x="189" y="52"/>
                    <a:pt x="189" y="52"/>
                  </a:cubicBezTo>
                  <a:cubicBezTo>
                    <a:pt x="183" y="47"/>
                    <a:pt x="176" y="42"/>
                    <a:pt x="169" y="39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0" y="31"/>
                    <a:pt x="102" y="32"/>
                    <a:pt x="94" y="3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71"/>
                    <a:pt x="42" y="78"/>
                    <a:pt x="39" y="86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1" y="144"/>
                    <a:pt x="33" y="151"/>
                    <a:pt x="35" y="159"/>
                  </a:cubicBezTo>
                  <a:cubicBezTo>
                    <a:pt x="15" y="186"/>
                    <a:pt x="15" y="186"/>
                    <a:pt x="15" y="186"/>
                  </a:cubicBezTo>
                  <a:cubicBezTo>
                    <a:pt x="32" y="211"/>
                    <a:pt x="32" y="211"/>
                    <a:pt x="32" y="211"/>
                  </a:cubicBezTo>
                  <a:cubicBezTo>
                    <a:pt x="64" y="201"/>
                    <a:pt x="64" y="201"/>
                    <a:pt x="64" y="201"/>
                  </a:cubicBezTo>
                  <a:cubicBezTo>
                    <a:pt x="71" y="206"/>
                    <a:pt x="78" y="211"/>
                    <a:pt x="85" y="214"/>
                  </a:cubicBezTo>
                  <a:close/>
                  <a:moveTo>
                    <a:pt x="93" y="160"/>
                  </a:moveTo>
                  <a:cubicBezTo>
                    <a:pt x="84" y="150"/>
                    <a:pt x="79" y="138"/>
                    <a:pt x="79" y="125"/>
                  </a:cubicBezTo>
                  <a:cubicBezTo>
                    <a:pt x="79" y="122"/>
                    <a:pt x="80" y="118"/>
                    <a:pt x="81" y="114"/>
                  </a:cubicBezTo>
                  <a:cubicBezTo>
                    <a:pt x="87" y="93"/>
                    <a:pt x="106" y="78"/>
                    <a:pt x="128" y="79"/>
                  </a:cubicBezTo>
                  <a:cubicBezTo>
                    <a:pt x="154" y="79"/>
                    <a:pt x="175" y="101"/>
                    <a:pt x="175" y="127"/>
                  </a:cubicBezTo>
                  <a:cubicBezTo>
                    <a:pt x="175" y="131"/>
                    <a:pt x="173" y="135"/>
                    <a:pt x="173" y="139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66" y="160"/>
                    <a:pt x="148" y="175"/>
                    <a:pt x="126" y="174"/>
                  </a:cubicBezTo>
                  <a:cubicBezTo>
                    <a:pt x="113" y="174"/>
                    <a:pt x="101" y="169"/>
                    <a:pt x="93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46" name="Vrije vorm 11">
              <a:extLst>
                <a:ext uri="{FF2B5EF4-FFF2-40B4-BE49-F238E27FC236}">
                  <a16:creationId xmlns:a16="http://schemas.microsoft.com/office/drawing/2014/main" id="{C16FE088-8E8A-4D3E-B271-77DFF8FB9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2354263"/>
              <a:ext cx="144463" cy="146050"/>
            </a:xfrm>
            <a:custGeom>
              <a:avLst/>
              <a:gdLst>
                <a:gd name="T0" fmla="*/ 0 w 65"/>
                <a:gd name="T1" fmla="*/ 32 h 65"/>
                <a:gd name="T2" fmla="*/ 1 w 65"/>
                <a:gd name="T3" fmla="*/ 24 h 65"/>
                <a:gd name="T4" fmla="*/ 34 w 65"/>
                <a:gd name="T5" fmla="*/ 0 h 65"/>
                <a:gd name="T6" fmla="*/ 65 w 65"/>
                <a:gd name="T7" fmla="*/ 33 h 65"/>
                <a:gd name="T8" fmla="*/ 63 w 65"/>
                <a:gd name="T9" fmla="*/ 41 h 65"/>
                <a:gd name="T10" fmla="*/ 63 w 65"/>
                <a:gd name="T11" fmla="*/ 41 h 65"/>
                <a:gd name="T12" fmla="*/ 32 w 65"/>
                <a:gd name="T13" fmla="*/ 65 h 65"/>
                <a:gd name="T14" fmla="*/ 9 w 65"/>
                <a:gd name="T15" fmla="*/ 55 h 65"/>
                <a:gd name="T16" fmla="*/ 0 w 65"/>
                <a:gd name="T17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5">
                  <a:moveTo>
                    <a:pt x="0" y="32"/>
                  </a:moveTo>
                  <a:cubicBezTo>
                    <a:pt x="0" y="29"/>
                    <a:pt x="1" y="26"/>
                    <a:pt x="1" y="24"/>
                  </a:cubicBezTo>
                  <a:cubicBezTo>
                    <a:pt x="5" y="9"/>
                    <a:pt x="19" y="0"/>
                    <a:pt x="34" y="0"/>
                  </a:cubicBezTo>
                  <a:cubicBezTo>
                    <a:pt x="52" y="0"/>
                    <a:pt x="65" y="15"/>
                    <a:pt x="65" y="33"/>
                  </a:cubicBezTo>
                  <a:cubicBezTo>
                    <a:pt x="65" y="36"/>
                    <a:pt x="64" y="38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9" y="55"/>
                    <a:pt x="46" y="65"/>
                    <a:pt x="32" y="65"/>
                  </a:cubicBezTo>
                  <a:cubicBezTo>
                    <a:pt x="23" y="65"/>
                    <a:pt x="15" y="61"/>
                    <a:pt x="9" y="55"/>
                  </a:cubicBezTo>
                  <a:cubicBezTo>
                    <a:pt x="3" y="49"/>
                    <a:pt x="0" y="41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Groep 46">
            <a:extLst>
              <a:ext uri="{FF2B5EF4-FFF2-40B4-BE49-F238E27FC236}">
                <a16:creationId xmlns:a16="http://schemas.microsoft.com/office/drawing/2014/main" id="{10DB415F-0FB5-4D26-B14F-D9C11473E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79056" y="1870760"/>
            <a:ext cx="493622" cy="490602"/>
            <a:chOff x="3935413" y="2030413"/>
            <a:chExt cx="519113" cy="515937"/>
          </a:xfrm>
          <a:solidFill>
            <a:srgbClr val="DADFE1"/>
          </a:solidFill>
          <a:effectLst/>
        </p:grpSpPr>
        <p:sp>
          <p:nvSpPr>
            <p:cNvPr id="48" name="Vrije vorm 12">
              <a:extLst>
                <a:ext uri="{FF2B5EF4-FFF2-40B4-BE49-F238E27FC236}">
                  <a16:creationId xmlns:a16="http://schemas.microsoft.com/office/drawing/2014/main" id="{13F54FC3-DFBF-41BB-8A74-8109A3207B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413" y="2030413"/>
              <a:ext cx="519113" cy="515937"/>
            </a:xfrm>
            <a:custGeom>
              <a:avLst/>
              <a:gdLst>
                <a:gd name="T0" fmla="*/ 78 w 232"/>
                <a:gd name="T1" fmla="*/ 196 h 231"/>
                <a:gd name="T2" fmla="*/ 82 w 232"/>
                <a:gd name="T3" fmla="*/ 227 h 231"/>
                <a:gd name="T4" fmla="*/ 109 w 232"/>
                <a:gd name="T5" fmla="*/ 231 h 231"/>
                <a:gd name="T6" fmla="*/ 123 w 232"/>
                <a:gd name="T7" fmla="*/ 204 h 231"/>
                <a:gd name="T8" fmla="*/ 146 w 232"/>
                <a:gd name="T9" fmla="*/ 199 h 231"/>
                <a:gd name="T10" fmla="*/ 171 w 232"/>
                <a:gd name="T11" fmla="*/ 218 h 231"/>
                <a:gd name="T12" fmla="*/ 194 w 232"/>
                <a:gd name="T13" fmla="*/ 202 h 231"/>
                <a:gd name="T14" fmla="*/ 184 w 232"/>
                <a:gd name="T15" fmla="*/ 172 h 231"/>
                <a:gd name="T16" fmla="*/ 196 w 232"/>
                <a:gd name="T17" fmla="*/ 153 h 231"/>
                <a:gd name="T18" fmla="*/ 227 w 232"/>
                <a:gd name="T19" fmla="*/ 149 h 231"/>
                <a:gd name="T20" fmla="*/ 232 w 232"/>
                <a:gd name="T21" fmla="*/ 122 h 231"/>
                <a:gd name="T22" fmla="*/ 204 w 232"/>
                <a:gd name="T23" fmla="*/ 107 h 231"/>
                <a:gd name="T24" fmla="*/ 199 w 232"/>
                <a:gd name="T25" fmla="*/ 86 h 231"/>
                <a:gd name="T26" fmla="*/ 218 w 232"/>
                <a:gd name="T27" fmla="*/ 61 h 231"/>
                <a:gd name="T28" fmla="*/ 203 w 232"/>
                <a:gd name="T29" fmla="*/ 38 h 231"/>
                <a:gd name="T30" fmla="*/ 173 w 232"/>
                <a:gd name="T31" fmla="*/ 48 h 231"/>
                <a:gd name="T32" fmla="*/ 154 w 232"/>
                <a:gd name="T33" fmla="*/ 36 h 231"/>
                <a:gd name="T34" fmla="*/ 150 w 232"/>
                <a:gd name="T35" fmla="*/ 4 h 231"/>
                <a:gd name="T36" fmla="*/ 123 w 232"/>
                <a:gd name="T37" fmla="*/ 0 h 231"/>
                <a:gd name="T38" fmla="*/ 108 w 232"/>
                <a:gd name="T39" fmla="*/ 27 h 231"/>
                <a:gd name="T40" fmla="*/ 86 w 232"/>
                <a:gd name="T41" fmla="*/ 32 h 231"/>
                <a:gd name="T42" fmla="*/ 61 w 232"/>
                <a:gd name="T43" fmla="*/ 13 h 231"/>
                <a:gd name="T44" fmla="*/ 38 w 232"/>
                <a:gd name="T45" fmla="*/ 29 h 231"/>
                <a:gd name="T46" fmla="*/ 48 w 232"/>
                <a:gd name="T47" fmla="*/ 59 h 231"/>
                <a:gd name="T48" fmla="*/ 35 w 232"/>
                <a:gd name="T49" fmla="*/ 78 h 231"/>
                <a:gd name="T50" fmla="*/ 5 w 232"/>
                <a:gd name="T51" fmla="*/ 82 h 231"/>
                <a:gd name="T52" fmla="*/ 0 w 232"/>
                <a:gd name="T53" fmla="*/ 109 h 231"/>
                <a:gd name="T54" fmla="*/ 27 w 232"/>
                <a:gd name="T55" fmla="*/ 124 h 231"/>
                <a:gd name="T56" fmla="*/ 32 w 232"/>
                <a:gd name="T57" fmla="*/ 145 h 231"/>
                <a:gd name="T58" fmla="*/ 13 w 232"/>
                <a:gd name="T59" fmla="*/ 170 h 231"/>
                <a:gd name="T60" fmla="*/ 29 w 232"/>
                <a:gd name="T61" fmla="*/ 192 h 231"/>
                <a:gd name="T62" fmla="*/ 58 w 232"/>
                <a:gd name="T63" fmla="*/ 183 h 231"/>
                <a:gd name="T64" fmla="*/ 78 w 232"/>
                <a:gd name="T65" fmla="*/ 196 h 231"/>
                <a:gd name="T66" fmla="*/ 84 w 232"/>
                <a:gd name="T67" fmla="*/ 146 h 231"/>
                <a:gd name="T68" fmla="*/ 72 w 232"/>
                <a:gd name="T69" fmla="*/ 115 h 231"/>
                <a:gd name="T70" fmla="*/ 74 w 232"/>
                <a:gd name="T71" fmla="*/ 104 h 231"/>
                <a:gd name="T72" fmla="*/ 117 w 232"/>
                <a:gd name="T73" fmla="*/ 72 h 231"/>
                <a:gd name="T74" fmla="*/ 160 w 232"/>
                <a:gd name="T75" fmla="*/ 116 h 231"/>
                <a:gd name="T76" fmla="*/ 159 w 232"/>
                <a:gd name="T77" fmla="*/ 127 h 231"/>
                <a:gd name="T78" fmla="*/ 159 w 232"/>
                <a:gd name="T79" fmla="*/ 127 h 231"/>
                <a:gd name="T80" fmla="*/ 115 w 232"/>
                <a:gd name="T81" fmla="*/ 159 h 231"/>
                <a:gd name="T82" fmla="*/ 84 w 232"/>
                <a:gd name="T83" fmla="*/ 14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2" h="231">
                  <a:moveTo>
                    <a:pt x="78" y="196"/>
                  </a:moveTo>
                  <a:cubicBezTo>
                    <a:pt x="82" y="227"/>
                    <a:pt x="82" y="227"/>
                    <a:pt x="82" y="227"/>
                  </a:cubicBezTo>
                  <a:cubicBezTo>
                    <a:pt x="109" y="231"/>
                    <a:pt x="109" y="231"/>
                    <a:pt x="109" y="231"/>
                  </a:cubicBezTo>
                  <a:cubicBezTo>
                    <a:pt x="123" y="204"/>
                    <a:pt x="123" y="204"/>
                    <a:pt x="123" y="204"/>
                  </a:cubicBezTo>
                  <a:cubicBezTo>
                    <a:pt x="131" y="203"/>
                    <a:pt x="139" y="201"/>
                    <a:pt x="146" y="199"/>
                  </a:cubicBezTo>
                  <a:cubicBezTo>
                    <a:pt x="171" y="218"/>
                    <a:pt x="171" y="218"/>
                    <a:pt x="171" y="218"/>
                  </a:cubicBezTo>
                  <a:cubicBezTo>
                    <a:pt x="194" y="202"/>
                    <a:pt x="194" y="202"/>
                    <a:pt x="194" y="202"/>
                  </a:cubicBezTo>
                  <a:cubicBezTo>
                    <a:pt x="184" y="172"/>
                    <a:pt x="184" y="172"/>
                    <a:pt x="184" y="172"/>
                  </a:cubicBezTo>
                  <a:cubicBezTo>
                    <a:pt x="189" y="166"/>
                    <a:pt x="193" y="160"/>
                    <a:pt x="196" y="153"/>
                  </a:cubicBezTo>
                  <a:cubicBezTo>
                    <a:pt x="227" y="149"/>
                    <a:pt x="227" y="149"/>
                    <a:pt x="227" y="149"/>
                  </a:cubicBezTo>
                  <a:cubicBezTo>
                    <a:pt x="232" y="122"/>
                    <a:pt x="232" y="122"/>
                    <a:pt x="232" y="122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3" y="100"/>
                    <a:pt x="202" y="93"/>
                    <a:pt x="199" y="86"/>
                  </a:cubicBezTo>
                  <a:cubicBezTo>
                    <a:pt x="218" y="61"/>
                    <a:pt x="218" y="61"/>
                    <a:pt x="218" y="61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67" y="43"/>
                    <a:pt x="161" y="39"/>
                    <a:pt x="154" y="36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0" y="28"/>
                    <a:pt x="93" y="30"/>
                    <a:pt x="86" y="32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3" y="65"/>
                    <a:pt x="39" y="71"/>
                    <a:pt x="35" y="78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27" y="124"/>
                    <a:pt x="27" y="124"/>
                    <a:pt x="27" y="124"/>
                  </a:cubicBezTo>
                  <a:cubicBezTo>
                    <a:pt x="28" y="131"/>
                    <a:pt x="30" y="138"/>
                    <a:pt x="32" y="145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29" y="192"/>
                    <a:pt x="29" y="192"/>
                    <a:pt x="29" y="192"/>
                  </a:cubicBezTo>
                  <a:cubicBezTo>
                    <a:pt x="58" y="183"/>
                    <a:pt x="58" y="183"/>
                    <a:pt x="58" y="183"/>
                  </a:cubicBezTo>
                  <a:cubicBezTo>
                    <a:pt x="64" y="188"/>
                    <a:pt x="71" y="192"/>
                    <a:pt x="78" y="196"/>
                  </a:cubicBezTo>
                  <a:close/>
                  <a:moveTo>
                    <a:pt x="84" y="146"/>
                  </a:moveTo>
                  <a:cubicBezTo>
                    <a:pt x="76" y="137"/>
                    <a:pt x="72" y="126"/>
                    <a:pt x="72" y="115"/>
                  </a:cubicBezTo>
                  <a:cubicBezTo>
                    <a:pt x="72" y="111"/>
                    <a:pt x="73" y="107"/>
                    <a:pt x="74" y="104"/>
                  </a:cubicBezTo>
                  <a:cubicBezTo>
                    <a:pt x="79" y="85"/>
                    <a:pt x="97" y="71"/>
                    <a:pt x="117" y="72"/>
                  </a:cubicBezTo>
                  <a:cubicBezTo>
                    <a:pt x="141" y="72"/>
                    <a:pt x="160" y="92"/>
                    <a:pt x="160" y="116"/>
                  </a:cubicBezTo>
                  <a:cubicBezTo>
                    <a:pt x="160" y="120"/>
                    <a:pt x="159" y="123"/>
                    <a:pt x="159" y="127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151" y="146"/>
                    <a:pt x="135" y="159"/>
                    <a:pt x="115" y="159"/>
                  </a:cubicBezTo>
                  <a:cubicBezTo>
                    <a:pt x="104" y="159"/>
                    <a:pt x="92" y="154"/>
                    <a:pt x="84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49" name="Vrije vorm 13">
              <a:extLst>
                <a:ext uri="{FF2B5EF4-FFF2-40B4-BE49-F238E27FC236}">
                  <a16:creationId xmlns:a16="http://schemas.microsoft.com/office/drawing/2014/main" id="{35E7E9F6-6639-40E4-9CCF-A4212CB78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2222500"/>
              <a:ext cx="131763" cy="131762"/>
            </a:xfrm>
            <a:custGeom>
              <a:avLst/>
              <a:gdLst>
                <a:gd name="T0" fmla="*/ 0 w 59"/>
                <a:gd name="T1" fmla="*/ 29 h 59"/>
                <a:gd name="T2" fmla="*/ 1 w 59"/>
                <a:gd name="T3" fmla="*/ 22 h 59"/>
                <a:gd name="T4" fmla="*/ 30 w 59"/>
                <a:gd name="T5" fmla="*/ 0 h 59"/>
                <a:gd name="T6" fmla="*/ 59 w 59"/>
                <a:gd name="T7" fmla="*/ 30 h 59"/>
                <a:gd name="T8" fmla="*/ 57 w 59"/>
                <a:gd name="T9" fmla="*/ 37 h 59"/>
                <a:gd name="T10" fmla="*/ 57 w 59"/>
                <a:gd name="T11" fmla="*/ 37 h 59"/>
                <a:gd name="T12" fmla="*/ 28 w 59"/>
                <a:gd name="T13" fmla="*/ 59 h 59"/>
                <a:gd name="T14" fmla="*/ 8 w 59"/>
                <a:gd name="T15" fmla="*/ 50 h 59"/>
                <a:gd name="T16" fmla="*/ 0 w 59"/>
                <a:gd name="T1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9">
                  <a:moveTo>
                    <a:pt x="0" y="29"/>
                  </a:moveTo>
                  <a:cubicBezTo>
                    <a:pt x="0" y="26"/>
                    <a:pt x="0" y="24"/>
                    <a:pt x="1" y="22"/>
                  </a:cubicBezTo>
                  <a:cubicBezTo>
                    <a:pt x="5" y="8"/>
                    <a:pt x="17" y="0"/>
                    <a:pt x="30" y="0"/>
                  </a:cubicBezTo>
                  <a:cubicBezTo>
                    <a:pt x="47" y="0"/>
                    <a:pt x="59" y="14"/>
                    <a:pt x="59" y="30"/>
                  </a:cubicBezTo>
                  <a:cubicBezTo>
                    <a:pt x="59" y="32"/>
                    <a:pt x="58" y="35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4" y="50"/>
                    <a:pt x="42" y="59"/>
                    <a:pt x="28" y="59"/>
                  </a:cubicBezTo>
                  <a:cubicBezTo>
                    <a:pt x="21" y="59"/>
                    <a:pt x="13" y="56"/>
                    <a:pt x="8" y="50"/>
                  </a:cubicBezTo>
                  <a:cubicBezTo>
                    <a:pt x="2" y="44"/>
                    <a:pt x="0" y="37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Groep 49">
            <a:extLst>
              <a:ext uri="{FF2B5EF4-FFF2-40B4-BE49-F238E27FC236}">
                <a16:creationId xmlns:a16="http://schemas.microsoft.com/office/drawing/2014/main" id="{F894D83D-98D3-40E5-AAD3-1B47C3664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43654" y="1964351"/>
            <a:ext cx="540417" cy="540417"/>
            <a:chOff x="4949825" y="2128838"/>
            <a:chExt cx="568325" cy="568325"/>
          </a:xfrm>
          <a:solidFill>
            <a:srgbClr val="DADFE1"/>
          </a:solidFill>
          <a:effectLst/>
        </p:grpSpPr>
        <p:sp>
          <p:nvSpPr>
            <p:cNvPr id="51" name="Vrije vorm 14">
              <a:extLst>
                <a:ext uri="{FF2B5EF4-FFF2-40B4-BE49-F238E27FC236}">
                  <a16:creationId xmlns:a16="http://schemas.microsoft.com/office/drawing/2014/main" id="{3A8A62DB-E767-4099-A04F-9443E24EC9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9825" y="2128838"/>
              <a:ext cx="568325" cy="568325"/>
            </a:xfrm>
            <a:custGeom>
              <a:avLst/>
              <a:gdLst>
                <a:gd name="T0" fmla="*/ 85 w 254"/>
                <a:gd name="T1" fmla="*/ 214 h 254"/>
                <a:gd name="T2" fmla="*/ 90 w 254"/>
                <a:gd name="T3" fmla="*/ 248 h 254"/>
                <a:gd name="T4" fmla="*/ 120 w 254"/>
                <a:gd name="T5" fmla="*/ 254 h 254"/>
                <a:gd name="T6" fmla="*/ 135 w 254"/>
                <a:gd name="T7" fmla="*/ 223 h 254"/>
                <a:gd name="T8" fmla="*/ 160 w 254"/>
                <a:gd name="T9" fmla="*/ 218 h 254"/>
                <a:gd name="T10" fmla="*/ 187 w 254"/>
                <a:gd name="T11" fmla="*/ 239 h 254"/>
                <a:gd name="T12" fmla="*/ 212 w 254"/>
                <a:gd name="T13" fmla="*/ 221 h 254"/>
                <a:gd name="T14" fmla="*/ 202 w 254"/>
                <a:gd name="T15" fmla="*/ 188 h 254"/>
                <a:gd name="T16" fmla="*/ 215 w 254"/>
                <a:gd name="T17" fmla="*/ 168 h 254"/>
                <a:gd name="T18" fmla="*/ 249 w 254"/>
                <a:gd name="T19" fmla="*/ 163 h 254"/>
                <a:gd name="T20" fmla="*/ 254 w 254"/>
                <a:gd name="T21" fmla="*/ 134 h 254"/>
                <a:gd name="T22" fmla="*/ 224 w 254"/>
                <a:gd name="T23" fmla="*/ 118 h 254"/>
                <a:gd name="T24" fmla="*/ 218 w 254"/>
                <a:gd name="T25" fmla="*/ 94 h 254"/>
                <a:gd name="T26" fmla="*/ 239 w 254"/>
                <a:gd name="T27" fmla="*/ 67 h 254"/>
                <a:gd name="T28" fmla="*/ 222 w 254"/>
                <a:gd name="T29" fmla="*/ 42 h 254"/>
                <a:gd name="T30" fmla="*/ 189 w 254"/>
                <a:gd name="T31" fmla="*/ 52 h 254"/>
                <a:gd name="T32" fmla="*/ 169 w 254"/>
                <a:gd name="T33" fmla="*/ 39 h 254"/>
                <a:gd name="T34" fmla="*/ 164 w 254"/>
                <a:gd name="T35" fmla="*/ 5 h 254"/>
                <a:gd name="T36" fmla="*/ 134 w 254"/>
                <a:gd name="T37" fmla="*/ 0 h 254"/>
                <a:gd name="T38" fmla="*/ 119 w 254"/>
                <a:gd name="T39" fmla="*/ 30 h 254"/>
                <a:gd name="T40" fmla="*/ 94 w 254"/>
                <a:gd name="T41" fmla="*/ 35 h 254"/>
                <a:gd name="T42" fmla="*/ 67 w 254"/>
                <a:gd name="T43" fmla="*/ 15 h 254"/>
                <a:gd name="T44" fmla="*/ 42 w 254"/>
                <a:gd name="T45" fmla="*/ 32 h 254"/>
                <a:gd name="T46" fmla="*/ 52 w 254"/>
                <a:gd name="T47" fmla="*/ 65 h 254"/>
                <a:gd name="T48" fmla="*/ 39 w 254"/>
                <a:gd name="T49" fmla="*/ 86 h 254"/>
                <a:gd name="T50" fmla="*/ 6 w 254"/>
                <a:gd name="T51" fmla="*/ 90 h 254"/>
                <a:gd name="T52" fmla="*/ 0 w 254"/>
                <a:gd name="T53" fmla="*/ 120 h 254"/>
                <a:gd name="T54" fmla="*/ 30 w 254"/>
                <a:gd name="T55" fmla="*/ 136 h 254"/>
                <a:gd name="T56" fmla="*/ 35 w 254"/>
                <a:gd name="T57" fmla="*/ 159 h 254"/>
                <a:gd name="T58" fmla="*/ 15 w 254"/>
                <a:gd name="T59" fmla="*/ 186 h 254"/>
                <a:gd name="T60" fmla="*/ 32 w 254"/>
                <a:gd name="T61" fmla="*/ 211 h 254"/>
                <a:gd name="T62" fmla="*/ 64 w 254"/>
                <a:gd name="T63" fmla="*/ 201 h 254"/>
                <a:gd name="T64" fmla="*/ 85 w 254"/>
                <a:gd name="T65" fmla="*/ 214 h 254"/>
                <a:gd name="T66" fmla="*/ 93 w 254"/>
                <a:gd name="T67" fmla="*/ 160 h 254"/>
                <a:gd name="T68" fmla="*/ 79 w 254"/>
                <a:gd name="T69" fmla="*/ 126 h 254"/>
                <a:gd name="T70" fmla="*/ 81 w 254"/>
                <a:gd name="T71" fmla="*/ 114 h 254"/>
                <a:gd name="T72" fmla="*/ 128 w 254"/>
                <a:gd name="T73" fmla="*/ 79 h 254"/>
                <a:gd name="T74" fmla="*/ 175 w 254"/>
                <a:gd name="T75" fmla="*/ 128 h 254"/>
                <a:gd name="T76" fmla="*/ 173 w 254"/>
                <a:gd name="T77" fmla="*/ 139 h 254"/>
                <a:gd name="T78" fmla="*/ 173 w 254"/>
                <a:gd name="T79" fmla="*/ 139 h 254"/>
                <a:gd name="T80" fmla="*/ 126 w 254"/>
                <a:gd name="T81" fmla="*/ 174 h 254"/>
                <a:gd name="T82" fmla="*/ 93 w 254"/>
                <a:gd name="T83" fmla="*/ 16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4" h="254">
                  <a:moveTo>
                    <a:pt x="85" y="214"/>
                  </a:moveTo>
                  <a:cubicBezTo>
                    <a:pt x="90" y="248"/>
                    <a:pt x="90" y="248"/>
                    <a:pt x="90" y="248"/>
                  </a:cubicBezTo>
                  <a:cubicBezTo>
                    <a:pt x="120" y="254"/>
                    <a:pt x="120" y="254"/>
                    <a:pt x="120" y="254"/>
                  </a:cubicBezTo>
                  <a:cubicBezTo>
                    <a:pt x="135" y="223"/>
                    <a:pt x="135" y="223"/>
                    <a:pt x="135" y="223"/>
                  </a:cubicBezTo>
                  <a:cubicBezTo>
                    <a:pt x="144" y="223"/>
                    <a:pt x="152" y="221"/>
                    <a:pt x="160" y="218"/>
                  </a:cubicBezTo>
                  <a:cubicBezTo>
                    <a:pt x="187" y="239"/>
                    <a:pt x="187" y="239"/>
                    <a:pt x="187" y="239"/>
                  </a:cubicBezTo>
                  <a:cubicBezTo>
                    <a:pt x="212" y="221"/>
                    <a:pt x="212" y="221"/>
                    <a:pt x="212" y="221"/>
                  </a:cubicBezTo>
                  <a:cubicBezTo>
                    <a:pt x="202" y="188"/>
                    <a:pt x="202" y="188"/>
                    <a:pt x="202" y="188"/>
                  </a:cubicBezTo>
                  <a:cubicBezTo>
                    <a:pt x="207" y="182"/>
                    <a:pt x="211" y="175"/>
                    <a:pt x="215" y="168"/>
                  </a:cubicBezTo>
                  <a:cubicBezTo>
                    <a:pt x="249" y="163"/>
                    <a:pt x="249" y="163"/>
                    <a:pt x="249" y="163"/>
                  </a:cubicBezTo>
                  <a:cubicBezTo>
                    <a:pt x="254" y="134"/>
                    <a:pt x="254" y="134"/>
                    <a:pt x="254" y="134"/>
                  </a:cubicBezTo>
                  <a:cubicBezTo>
                    <a:pt x="224" y="118"/>
                    <a:pt x="224" y="118"/>
                    <a:pt x="224" y="118"/>
                  </a:cubicBezTo>
                  <a:cubicBezTo>
                    <a:pt x="223" y="109"/>
                    <a:pt x="221" y="102"/>
                    <a:pt x="218" y="94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22" y="42"/>
                    <a:pt x="222" y="42"/>
                    <a:pt x="222" y="42"/>
                  </a:cubicBezTo>
                  <a:cubicBezTo>
                    <a:pt x="189" y="52"/>
                    <a:pt x="189" y="52"/>
                    <a:pt x="189" y="52"/>
                  </a:cubicBezTo>
                  <a:cubicBezTo>
                    <a:pt x="183" y="47"/>
                    <a:pt x="176" y="43"/>
                    <a:pt x="169" y="39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0" y="31"/>
                    <a:pt x="102" y="33"/>
                    <a:pt x="94" y="3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47" y="71"/>
                    <a:pt x="43" y="78"/>
                    <a:pt x="39" y="8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44"/>
                    <a:pt x="33" y="152"/>
                    <a:pt x="35" y="159"/>
                  </a:cubicBezTo>
                  <a:cubicBezTo>
                    <a:pt x="15" y="186"/>
                    <a:pt x="15" y="186"/>
                    <a:pt x="15" y="186"/>
                  </a:cubicBezTo>
                  <a:cubicBezTo>
                    <a:pt x="32" y="211"/>
                    <a:pt x="32" y="211"/>
                    <a:pt x="32" y="211"/>
                  </a:cubicBezTo>
                  <a:cubicBezTo>
                    <a:pt x="64" y="201"/>
                    <a:pt x="64" y="201"/>
                    <a:pt x="64" y="201"/>
                  </a:cubicBezTo>
                  <a:cubicBezTo>
                    <a:pt x="71" y="206"/>
                    <a:pt x="78" y="211"/>
                    <a:pt x="85" y="214"/>
                  </a:cubicBezTo>
                  <a:close/>
                  <a:moveTo>
                    <a:pt x="93" y="160"/>
                  </a:moveTo>
                  <a:cubicBezTo>
                    <a:pt x="84" y="150"/>
                    <a:pt x="79" y="138"/>
                    <a:pt x="79" y="126"/>
                  </a:cubicBezTo>
                  <a:cubicBezTo>
                    <a:pt x="79" y="122"/>
                    <a:pt x="80" y="118"/>
                    <a:pt x="81" y="114"/>
                  </a:cubicBezTo>
                  <a:cubicBezTo>
                    <a:pt x="87" y="93"/>
                    <a:pt x="106" y="78"/>
                    <a:pt x="128" y="79"/>
                  </a:cubicBezTo>
                  <a:cubicBezTo>
                    <a:pt x="154" y="79"/>
                    <a:pt x="175" y="101"/>
                    <a:pt x="175" y="128"/>
                  </a:cubicBezTo>
                  <a:cubicBezTo>
                    <a:pt x="175" y="132"/>
                    <a:pt x="173" y="135"/>
                    <a:pt x="173" y="139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66" y="160"/>
                    <a:pt x="148" y="175"/>
                    <a:pt x="126" y="174"/>
                  </a:cubicBezTo>
                  <a:cubicBezTo>
                    <a:pt x="113" y="174"/>
                    <a:pt x="101" y="169"/>
                    <a:pt x="93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52" name="Vrije vorm 15">
              <a:extLst>
                <a:ext uri="{FF2B5EF4-FFF2-40B4-BE49-F238E27FC236}">
                  <a16:creationId xmlns:a16="http://schemas.microsoft.com/office/drawing/2014/main" id="{D7263296-45A0-4B10-904D-0CA951BB4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2338388"/>
              <a:ext cx="146050" cy="146050"/>
            </a:xfrm>
            <a:custGeom>
              <a:avLst/>
              <a:gdLst>
                <a:gd name="T0" fmla="*/ 0 w 65"/>
                <a:gd name="T1" fmla="*/ 32 h 65"/>
                <a:gd name="T2" fmla="*/ 2 w 65"/>
                <a:gd name="T3" fmla="*/ 24 h 65"/>
                <a:gd name="T4" fmla="*/ 34 w 65"/>
                <a:gd name="T5" fmla="*/ 0 h 65"/>
                <a:gd name="T6" fmla="*/ 65 w 65"/>
                <a:gd name="T7" fmla="*/ 33 h 65"/>
                <a:gd name="T8" fmla="*/ 63 w 65"/>
                <a:gd name="T9" fmla="*/ 41 h 65"/>
                <a:gd name="T10" fmla="*/ 63 w 65"/>
                <a:gd name="T11" fmla="*/ 41 h 65"/>
                <a:gd name="T12" fmla="*/ 32 w 65"/>
                <a:gd name="T13" fmla="*/ 65 h 65"/>
                <a:gd name="T14" fmla="*/ 9 w 65"/>
                <a:gd name="T15" fmla="*/ 55 h 65"/>
                <a:gd name="T16" fmla="*/ 0 w 65"/>
                <a:gd name="T17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5">
                  <a:moveTo>
                    <a:pt x="0" y="32"/>
                  </a:moveTo>
                  <a:cubicBezTo>
                    <a:pt x="0" y="29"/>
                    <a:pt x="1" y="27"/>
                    <a:pt x="2" y="24"/>
                  </a:cubicBezTo>
                  <a:cubicBezTo>
                    <a:pt x="5" y="10"/>
                    <a:pt x="19" y="0"/>
                    <a:pt x="34" y="0"/>
                  </a:cubicBezTo>
                  <a:cubicBezTo>
                    <a:pt x="52" y="1"/>
                    <a:pt x="65" y="15"/>
                    <a:pt x="65" y="33"/>
                  </a:cubicBezTo>
                  <a:cubicBezTo>
                    <a:pt x="65" y="36"/>
                    <a:pt x="64" y="38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9" y="55"/>
                    <a:pt x="47" y="65"/>
                    <a:pt x="32" y="65"/>
                  </a:cubicBezTo>
                  <a:cubicBezTo>
                    <a:pt x="23" y="65"/>
                    <a:pt x="15" y="61"/>
                    <a:pt x="9" y="55"/>
                  </a:cubicBezTo>
                  <a:cubicBezTo>
                    <a:pt x="3" y="49"/>
                    <a:pt x="0" y="41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Groep 52">
            <a:extLst>
              <a:ext uri="{FF2B5EF4-FFF2-40B4-BE49-F238E27FC236}">
                <a16:creationId xmlns:a16="http://schemas.microsoft.com/office/drawing/2014/main" id="{B915D27C-98EB-4887-9F50-FCC0C05D9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95942" y="4944193"/>
            <a:ext cx="541927" cy="543437"/>
            <a:chOff x="2586038" y="5262563"/>
            <a:chExt cx="569913" cy="571500"/>
          </a:xfrm>
          <a:solidFill>
            <a:srgbClr val="DADFE1"/>
          </a:solidFill>
          <a:effectLst/>
        </p:grpSpPr>
        <p:sp>
          <p:nvSpPr>
            <p:cNvPr id="54" name="Vrije vorm 16">
              <a:extLst>
                <a:ext uri="{FF2B5EF4-FFF2-40B4-BE49-F238E27FC236}">
                  <a16:creationId xmlns:a16="http://schemas.microsoft.com/office/drawing/2014/main" id="{32D4E411-5770-418B-B360-F6EAAA9CC8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6038" y="5262563"/>
              <a:ext cx="569913" cy="571500"/>
            </a:xfrm>
            <a:custGeom>
              <a:avLst/>
              <a:gdLst>
                <a:gd name="T0" fmla="*/ 20 w 255"/>
                <a:gd name="T1" fmla="*/ 59 h 255"/>
                <a:gd name="T2" fmla="*/ 39 w 255"/>
                <a:gd name="T3" fmla="*/ 87 h 255"/>
                <a:gd name="T4" fmla="*/ 31 w 255"/>
                <a:gd name="T5" fmla="*/ 111 h 255"/>
                <a:gd name="T6" fmla="*/ 0 w 255"/>
                <a:gd name="T7" fmla="*/ 124 h 255"/>
                <a:gd name="T8" fmla="*/ 3 w 255"/>
                <a:gd name="T9" fmla="*/ 155 h 255"/>
                <a:gd name="T10" fmla="*/ 36 w 255"/>
                <a:gd name="T11" fmla="*/ 162 h 255"/>
                <a:gd name="T12" fmla="*/ 48 w 255"/>
                <a:gd name="T13" fmla="*/ 183 h 255"/>
                <a:gd name="T14" fmla="*/ 35 w 255"/>
                <a:gd name="T15" fmla="*/ 215 h 255"/>
                <a:gd name="T16" fmla="*/ 58 w 255"/>
                <a:gd name="T17" fmla="*/ 234 h 255"/>
                <a:gd name="T18" fmla="*/ 86 w 255"/>
                <a:gd name="T19" fmla="*/ 216 h 255"/>
                <a:gd name="T20" fmla="*/ 110 w 255"/>
                <a:gd name="T21" fmla="*/ 223 h 255"/>
                <a:gd name="T22" fmla="*/ 123 w 255"/>
                <a:gd name="T23" fmla="*/ 255 h 255"/>
                <a:gd name="T24" fmla="*/ 154 w 255"/>
                <a:gd name="T25" fmla="*/ 252 h 255"/>
                <a:gd name="T26" fmla="*/ 161 w 255"/>
                <a:gd name="T27" fmla="*/ 219 h 255"/>
                <a:gd name="T28" fmla="*/ 183 w 255"/>
                <a:gd name="T29" fmla="*/ 207 h 255"/>
                <a:gd name="T30" fmla="*/ 215 w 255"/>
                <a:gd name="T31" fmla="*/ 220 h 255"/>
                <a:gd name="T32" fmla="*/ 234 w 255"/>
                <a:gd name="T33" fmla="*/ 196 h 255"/>
                <a:gd name="T34" fmla="*/ 216 w 255"/>
                <a:gd name="T35" fmla="*/ 167 h 255"/>
                <a:gd name="T36" fmla="*/ 223 w 255"/>
                <a:gd name="T37" fmla="*/ 144 h 255"/>
                <a:gd name="T38" fmla="*/ 255 w 255"/>
                <a:gd name="T39" fmla="*/ 131 h 255"/>
                <a:gd name="T40" fmla="*/ 252 w 255"/>
                <a:gd name="T41" fmla="*/ 101 h 255"/>
                <a:gd name="T42" fmla="*/ 218 w 255"/>
                <a:gd name="T43" fmla="*/ 93 h 255"/>
                <a:gd name="T44" fmla="*/ 207 w 255"/>
                <a:gd name="T45" fmla="*/ 72 h 255"/>
                <a:gd name="T46" fmla="*/ 220 w 255"/>
                <a:gd name="T47" fmla="*/ 40 h 255"/>
                <a:gd name="T48" fmla="*/ 197 w 255"/>
                <a:gd name="T49" fmla="*/ 21 h 255"/>
                <a:gd name="T50" fmla="*/ 168 w 255"/>
                <a:gd name="T51" fmla="*/ 39 h 255"/>
                <a:gd name="T52" fmla="*/ 144 w 255"/>
                <a:gd name="T53" fmla="*/ 32 h 255"/>
                <a:gd name="T54" fmla="*/ 131 w 255"/>
                <a:gd name="T55" fmla="*/ 0 h 255"/>
                <a:gd name="T56" fmla="*/ 101 w 255"/>
                <a:gd name="T57" fmla="*/ 3 h 255"/>
                <a:gd name="T58" fmla="*/ 94 w 255"/>
                <a:gd name="T59" fmla="*/ 37 h 255"/>
                <a:gd name="T60" fmla="*/ 71 w 255"/>
                <a:gd name="T61" fmla="*/ 48 h 255"/>
                <a:gd name="T62" fmla="*/ 40 w 255"/>
                <a:gd name="T63" fmla="*/ 35 h 255"/>
                <a:gd name="T64" fmla="*/ 20 w 255"/>
                <a:gd name="T65" fmla="*/ 59 h 255"/>
                <a:gd name="T66" fmla="*/ 174 w 255"/>
                <a:gd name="T67" fmla="*/ 116 h 255"/>
                <a:gd name="T68" fmla="*/ 175 w 255"/>
                <a:gd name="T69" fmla="*/ 128 h 255"/>
                <a:gd name="T70" fmla="*/ 139 w 255"/>
                <a:gd name="T71" fmla="*/ 174 h 255"/>
                <a:gd name="T72" fmla="*/ 103 w 255"/>
                <a:gd name="T73" fmla="*/ 169 h 255"/>
                <a:gd name="T74" fmla="*/ 81 w 255"/>
                <a:gd name="T75" fmla="*/ 139 h 255"/>
                <a:gd name="T76" fmla="*/ 79 w 255"/>
                <a:gd name="T77" fmla="*/ 128 h 255"/>
                <a:gd name="T78" fmla="*/ 116 w 255"/>
                <a:gd name="T79" fmla="*/ 81 h 255"/>
                <a:gd name="T80" fmla="*/ 174 w 255"/>
                <a:gd name="T81" fmla="*/ 11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5" h="255">
                  <a:moveTo>
                    <a:pt x="20" y="59"/>
                  </a:moveTo>
                  <a:cubicBezTo>
                    <a:pt x="39" y="87"/>
                    <a:pt x="39" y="87"/>
                    <a:pt x="39" y="87"/>
                  </a:cubicBezTo>
                  <a:cubicBezTo>
                    <a:pt x="35" y="95"/>
                    <a:pt x="33" y="103"/>
                    <a:pt x="31" y="111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9" y="169"/>
                    <a:pt x="43" y="177"/>
                    <a:pt x="48" y="183"/>
                  </a:cubicBezTo>
                  <a:cubicBezTo>
                    <a:pt x="35" y="215"/>
                    <a:pt x="35" y="215"/>
                    <a:pt x="35" y="215"/>
                  </a:cubicBezTo>
                  <a:cubicBezTo>
                    <a:pt x="58" y="234"/>
                    <a:pt x="58" y="234"/>
                    <a:pt x="58" y="234"/>
                  </a:cubicBezTo>
                  <a:cubicBezTo>
                    <a:pt x="86" y="216"/>
                    <a:pt x="86" y="216"/>
                    <a:pt x="86" y="216"/>
                  </a:cubicBezTo>
                  <a:cubicBezTo>
                    <a:pt x="94" y="219"/>
                    <a:pt x="102" y="222"/>
                    <a:pt x="110" y="223"/>
                  </a:cubicBezTo>
                  <a:cubicBezTo>
                    <a:pt x="123" y="255"/>
                    <a:pt x="123" y="255"/>
                    <a:pt x="123" y="255"/>
                  </a:cubicBezTo>
                  <a:cubicBezTo>
                    <a:pt x="154" y="252"/>
                    <a:pt x="154" y="252"/>
                    <a:pt x="154" y="252"/>
                  </a:cubicBezTo>
                  <a:cubicBezTo>
                    <a:pt x="161" y="219"/>
                    <a:pt x="161" y="219"/>
                    <a:pt x="161" y="219"/>
                  </a:cubicBezTo>
                  <a:cubicBezTo>
                    <a:pt x="169" y="216"/>
                    <a:pt x="177" y="212"/>
                    <a:pt x="183" y="207"/>
                  </a:cubicBezTo>
                  <a:cubicBezTo>
                    <a:pt x="215" y="220"/>
                    <a:pt x="215" y="220"/>
                    <a:pt x="215" y="220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16" y="167"/>
                    <a:pt x="216" y="167"/>
                    <a:pt x="216" y="167"/>
                  </a:cubicBezTo>
                  <a:cubicBezTo>
                    <a:pt x="219" y="160"/>
                    <a:pt x="221" y="152"/>
                    <a:pt x="223" y="144"/>
                  </a:cubicBezTo>
                  <a:cubicBezTo>
                    <a:pt x="255" y="131"/>
                    <a:pt x="255" y="131"/>
                    <a:pt x="255" y="131"/>
                  </a:cubicBezTo>
                  <a:cubicBezTo>
                    <a:pt x="252" y="101"/>
                    <a:pt x="252" y="101"/>
                    <a:pt x="252" y="101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5" y="86"/>
                    <a:pt x="211" y="78"/>
                    <a:pt x="207" y="72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0" y="36"/>
                    <a:pt x="152" y="33"/>
                    <a:pt x="144" y="32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85" y="40"/>
                    <a:pt x="78" y="43"/>
                    <a:pt x="71" y="48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20" y="59"/>
                  </a:lnTo>
                  <a:close/>
                  <a:moveTo>
                    <a:pt x="174" y="116"/>
                  </a:moveTo>
                  <a:cubicBezTo>
                    <a:pt x="174" y="120"/>
                    <a:pt x="175" y="124"/>
                    <a:pt x="175" y="128"/>
                  </a:cubicBezTo>
                  <a:cubicBezTo>
                    <a:pt x="175" y="150"/>
                    <a:pt x="160" y="169"/>
                    <a:pt x="139" y="174"/>
                  </a:cubicBezTo>
                  <a:cubicBezTo>
                    <a:pt x="126" y="177"/>
                    <a:pt x="114" y="175"/>
                    <a:pt x="103" y="169"/>
                  </a:cubicBezTo>
                  <a:cubicBezTo>
                    <a:pt x="92" y="162"/>
                    <a:pt x="84" y="152"/>
                    <a:pt x="81" y="139"/>
                  </a:cubicBezTo>
                  <a:cubicBezTo>
                    <a:pt x="80" y="135"/>
                    <a:pt x="79" y="131"/>
                    <a:pt x="79" y="128"/>
                  </a:cubicBezTo>
                  <a:cubicBezTo>
                    <a:pt x="79" y="106"/>
                    <a:pt x="94" y="87"/>
                    <a:pt x="116" y="81"/>
                  </a:cubicBezTo>
                  <a:cubicBezTo>
                    <a:pt x="141" y="75"/>
                    <a:pt x="167" y="90"/>
                    <a:pt x="174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55" name="Vrije vorm 17">
              <a:extLst>
                <a:ext uri="{FF2B5EF4-FFF2-40B4-BE49-F238E27FC236}">
                  <a16:creationId xmlns:a16="http://schemas.microsoft.com/office/drawing/2014/main" id="{B31E7DDA-AEFD-465B-9C39-C63D599FF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5468938"/>
              <a:ext cx="144463" cy="153987"/>
            </a:xfrm>
            <a:custGeom>
              <a:avLst/>
              <a:gdLst>
                <a:gd name="T0" fmla="*/ 64 w 65"/>
                <a:gd name="T1" fmla="*/ 28 h 69"/>
                <a:gd name="T2" fmla="*/ 65 w 65"/>
                <a:gd name="T3" fmla="*/ 36 h 69"/>
                <a:gd name="T4" fmla="*/ 40 w 65"/>
                <a:gd name="T5" fmla="*/ 67 h 69"/>
                <a:gd name="T6" fmla="*/ 15 w 65"/>
                <a:gd name="T7" fmla="*/ 64 h 69"/>
                <a:gd name="T8" fmla="*/ 1 w 65"/>
                <a:gd name="T9" fmla="*/ 44 h 69"/>
                <a:gd name="T10" fmla="*/ 0 w 65"/>
                <a:gd name="T11" fmla="*/ 36 h 69"/>
                <a:gd name="T12" fmla="*/ 24 w 65"/>
                <a:gd name="T13" fmla="*/ 4 h 69"/>
                <a:gd name="T14" fmla="*/ 64 w 65"/>
                <a:gd name="T15" fmla="*/ 2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9">
                  <a:moveTo>
                    <a:pt x="64" y="28"/>
                  </a:moveTo>
                  <a:cubicBezTo>
                    <a:pt x="64" y="30"/>
                    <a:pt x="65" y="33"/>
                    <a:pt x="65" y="36"/>
                  </a:cubicBezTo>
                  <a:cubicBezTo>
                    <a:pt x="65" y="51"/>
                    <a:pt x="55" y="64"/>
                    <a:pt x="40" y="67"/>
                  </a:cubicBezTo>
                  <a:cubicBezTo>
                    <a:pt x="32" y="69"/>
                    <a:pt x="23" y="68"/>
                    <a:pt x="15" y="64"/>
                  </a:cubicBezTo>
                  <a:cubicBezTo>
                    <a:pt x="8" y="59"/>
                    <a:pt x="3" y="52"/>
                    <a:pt x="1" y="44"/>
                  </a:cubicBezTo>
                  <a:cubicBezTo>
                    <a:pt x="0" y="41"/>
                    <a:pt x="0" y="38"/>
                    <a:pt x="0" y="36"/>
                  </a:cubicBezTo>
                  <a:cubicBezTo>
                    <a:pt x="0" y="21"/>
                    <a:pt x="10" y="8"/>
                    <a:pt x="24" y="4"/>
                  </a:cubicBezTo>
                  <a:cubicBezTo>
                    <a:pt x="42" y="0"/>
                    <a:pt x="59" y="10"/>
                    <a:pt x="6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Groep 55">
            <a:extLst>
              <a:ext uri="{FF2B5EF4-FFF2-40B4-BE49-F238E27FC236}">
                <a16:creationId xmlns:a16="http://schemas.microsoft.com/office/drawing/2014/main" id="{611D3D74-7DD9-4719-9704-325B276A6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30499" y="3439178"/>
            <a:ext cx="831759" cy="833269"/>
            <a:chOff x="5672138" y="3679825"/>
            <a:chExt cx="874713" cy="876300"/>
          </a:xfrm>
          <a:solidFill>
            <a:srgbClr val="DADFE1"/>
          </a:solidFill>
          <a:effectLst/>
        </p:grpSpPr>
        <p:sp>
          <p:nvSpPr>
            <p:cNvPr id="57" name="Vrije vorm 28">
              <a:extLst>
                <a:ext uri="{FF2B5EF4-FFF2-40B4-BE49-F238E27FC236}">
                  <a16:creationId xmlns:a16="http://schemas.microsoft.com/office/drawing/2014/main" id="{FA3150C9-8A85-44E0-BE29-CF11EEEB75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2138" y="3679825"/>
              <a:ext cx="874713" cy="876300"/>
            </a:xfrm>
            <a:custGeom>
              <a:avLst/>
              <a:gdLst>
                <a:gd name="T0" fmla="*/ 382 w 391"/>
                <a:gd name="T1" fmla="*/ 265 h 391"/>
                <a:gd name="T2" fmla="*/ 391 w 391"/>
                <a:gd name="T3" fmla="*/ 229 h 391"/>
                <a:gd name="T4" fmla="*/ 349 w 391"/>
                <a:gd name="T5" fmla="*/ 204 h 391"/>
                <a:gd name="T6" fmla="*/ 342 w 391"/>
                <a:gd name="T7" fmla="*/ 148 h 391"/>
                <a:gd name="T8" fmla="*/ 376 w 391"/>
                <a:gd name="T9" fmla="*/ 113 h 391"/>
                <a:gd name="T10" fmla="*/ 357 w 391"/>
                <a:gd name="T11" fmla="*/ 81 h 391"/>
                <a:gd name="T12" fmla="*/ 310 w 391"/>
                <a:gd name="T13" fmla="*/ 93 h 391"/>
                <a:gd name="T14" fmla="*/ 266 w 391"/>
                <a:gd name="T15" fmla="*/ 59 h 391"/>
                <a:gd name="T16" fmla="*/ 265 w 391"/>
                <a:gd name="T17" fmla="*/ 10 h 391"/>
                <a:gd name="T18" fmla="*/ 229 w 391"/>
                <a:gd name="T19" fmla="*/ 0 h 391"/>
                <a:gd name="T20" fmla="*/ 204 w 391"/>
                <a:gd name="T21" fmla="*/ 42 h 391"/>
                <a:gd name="T22" fmla="*/ 148 w 391"/>
                <a:gd name="T23" fmla="*/ 50 h 391"/>
                <a:gd name="T24" fmla="*/ 113 w 391"/>
                <a:gd name="T25" fmla="*/ 15 h 391"/>
                <a:gd name="T26" fmla="*/ 81 w 391"/>
                <a:gd name="T27" fmla="*/ 34 h 391"/>
                <a:gd name="T28" fmla="*/ 93 w 391"/>
                <a:gd name="T29" fmla="*/ 82 h 391"/>
                <a:gd name="T30" fmla="*/ 59 w 391"/>
                <a:gd name="T31" fmla="*/ 126 h 391"/>
                <a:gd name="T32" fmla="*/ 10 w 391"/>
                <a:gd name="T33" fmla="*/ 127 h 391"/>
                <a:gd name="T34" fmla="*/ 0 w 391"/>
                <a:gd name="T35" fmla="*/ 163 h 391"/>
                <a:gd name="T36" fmla="*/ 43 w 391"/>
                <a:gd name="T37" fmla="*/ 188 h 391"/>
                <a:gd name="T38" fmla="*/ 50 w 391"/>
                <a:gd name="T39" fmla="*/ 243 h 391"/>
                <a:gd name="T40" fmla="*/ 16 w 391"/>
                <a:gd name="T41" fmla="*/ 278 h 391"/>
                <a:gd name="T42" fmla="*/ 34 w 391"/>
                <a:gd name="T43" fmla="*/ 311 h 391"/>
                <a:gd name="T44" fmla="*/ 82 w 391"/>
                <a:gd name="T45" fmla="*/ 298 h 391"/>
                <a:gd name="T46" fmla="*/ 126 w 391"/>
                <a:gd name="T47" fmla="*/ 333 h 391"/>
                <a:gd name="T48" fmla="*/ 127 w 391"/>
                <a:gd name="T49" fmla="*/ 381 h 391"/>
                <a:gd name="T50" fmla="*/ 163 w 391"/>
                <a:gd name="T51" fmla="*/ 391 h 391"/>
                <a:gd name="T52" fmla="*/ 188 w 391"/>
                <a:gd name="T53" fmla="*/ 349 h 391"/>
                <a:gd name="T54" fmla="*/ 243 w 391"/>
                <a:gd name="T55" fmla="*/ 342 h 391"/>
                <a:gd name="T56" fmla="*/ 278 w 391"/>
                <a:gd name="T57" fmla="*/ 376 h 391"/>
                <a:gd name="T58" fmla="*/ 311 w 391"/>
                <a:gd name="T59" fmla="*/ 357 h 391"/>
                <a:gd name="T60" fmla="*/ 299 w 391"/>
                <a:gd name="T61" fmla="*/ 310 h 391"/>
                <a:gd name="T62" fmla="*/ 333 w 391"/>
                <a:gd name="T63" fmla="*/ 265 h 391"/>
                <a:gd name="T64" fmla="*/ 382 w 391"/>
                <a:gd name="T65" fmla="*/ 265 h 391"/>
                <a:gd name="T66" fmla="*/ 187 w 391"/>
                <a:gd name="T67" fmla="*/ 303 h 391"/>
                <a:gd name="T68" fmla="*/ 89 w 391"/>
                <a:gd name="T69" fmla="*/ 187 h 391"/>
                <a:gd name="T70" fmla="*/ 205 w 391"/>
                <a:gd name="T71" fmla="*/ 88 h 391"/>
                <a:gd name="T72" fmla="*/ 303 w 391"/>
                <a:gd name="T73" fmla="*/ 204 h 391"/>
                <a:gd name="T74" fmla="*/ 187 w 391"/>
                <a:gd name="T75" fmla="*/ 30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1" h="391">
                  <a:moveTo>
                    <a:pt x="382" y="265"/>
                  </a:moveTo>
                  <a:cubicBezTo>
                    <a:pt x="391" y="229"/>
                    <a:pt x="391" y="229"/>
                    <a:pt x="391" y="229"/>
                  </a:cubicBezTo>
                  <a:cubicBezTo>
                    <a:pt x="349" y="204"/>
                    <a:pt x="349" y="204"/>
                    <a:pt x="349" y="204"/>
                  </a:cubicBezTo>
                  <a:cubicBezTo>
                    <a:pt x="350" y="184"/>
                    <a:pt x="348" y="166"/>
                    <a:pt x="342" y="148"/>
                  </a:cubicBezTo>
                  <a:cubicBezTo>
                    <a:pt x="376" y="113"/>
                    <a:pt x="376" y="113"/>
                    <a:pt x="376" y="113"/>
                  </a:cubicBezTo>
                  <a:cubicBezTo>
                    <a:pt x="357" y="81"/>
                    <a:pt x="357" y="81"/>
                    <a:pt x="357" y="81"/>
                  </a:cubicBezTo>
                  <a:cubicBezTo>
                    <a:pt x="310" y="93"/>
                    <a:pt x="310" y="93"/>
                    <a:pt x="310" y="93"/>
                  </a:cubicBezTo>
                  <a:cubicBezTo>
                    <a:pt x="297" y="79"/>
                    <a:pt x="282" y="67"/>
                    <a:pt x="266" y="59"/>
                  </a:cubicBezTo>
                  <a:cubicBezTo>
                    <a:pt x="265" y="10"/>
                    <a:pt x="265" y="10"/>
                    <a:pt x="265" y="1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04" y="42"/>
                    <a:pt x="204" y="42"/>
                    <a:pt x="204" y="42"/>
                  </a:cubicBezTo>
                  <a:cubicBezTo>
                    <a:pt x="185" y="41"/>
                    <a:pt x="166" y="44"/>
                    <a:pt x="148" y="50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79" y="94"/>
                    <a:pt x="68" y="109"/>
                    <a:pt x="59" y="126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2" y="207"/>
                    <a:pt x="44" y="226"/>
                    <a:pt x="50" y="243"/>
                  </a:cubicBezTo>
                  <a:cubicBezTo>
                    <a:pt x="16" y="278"/>
                    <a:pt x="16" y="278"/>
                    <a:pt x="16" y="278"/>
                  </a:cubicBezTo>
                  <a:cubicBezTo>
                    <a:pt x="34" y="311"/>
                    <a:pt x="34" y="311"/>
                    <a:pt x="34" y="311"/>
                  </a:cubicBezTo>
                  <a:cubicBezTo>
                    <a:pt x="82" y="298"/>
                    <a:pt x="82" y="298"/>
                    <a:pt x="82" y="298"/>
                  </a:cubicBezTo>
                  <a:cubicBezTo>
                    <a:pt x="94" y="312"/>
                    <a:pt x="110" y="324"/>
                    <a:pt x="126" y="333"/>
                  </a:cubicBezTo>
                  <a:cubicBezTo>
                    <a:pt x="127" y="381"/>
                    <a:pt x="127" y="381"/>
                    <a:pt x="127" y="381"/>
                  </a:cubicBezTo>
                  <a:cubicBezTo>
                    <a:pt x="163" y="391"/>
                    <a:pt x="163" y="391"/>
                    <a:pt x="163" y="391"/>
                  </a:cubicBezTo>
                  <a:cubicBezTo>
                    <a:pt x="188" y="349"/>
                    <a:pt x="188" y="349"/>
                    <a:pt x="188" y="349"/>
                  </a:cubicBezTo>
                  <a:cubicBezTo>
                    <a:pt x="207" y="350"/>
                    <a:pt x="226" y="347"/>
                    <a:pt x="243" y="342"/>
                  </a:cubicBezTo>
                  <a:cubicBezTo>
                    <a:pt x="278" y="376"/>
                    <a:pt x="278" y="376"/>
                    <a:pt x="278" y="376"/>
                  </a:cubicBezTo>
                  <a:cubicBezTo>
                    <a:pt x="311" y="357"/>
                    <a:pt x="311" y="357"/>
                    <a:pt x="311" y="357"/>
                  </a:cubicBezTo>
                  <a:cubicBezTo>
                    <a:pt x="299" y="310"/>
                    <a:pt x="299" y="310"/>
                    <a:pt x="299" y="310"/>
                  </a:cubicBezTo>
                  <a:cubicBezTo>
                    <a:pt x="312" y="297"/>
                    <a:pt x="324" y="282"/>
                    <a:pt x="333" y="265"/>
                  </a:cubicBezTo>
                  <a:lnTo>
                    <a:pt x="382" y="265"/>
                  </a:lnTo>
                  <a:close/>
                  <a:moveTo>
                    <a:pt x="187" y="303"/>
                  </a:moveTo>
                  <a:cubicBezTo>
                    <a:pt x="128" y="298"/>
                    <a:pt x="84" y="246"/>
                    <a:pt x="89" y="187"/>
                  </a:cubicBezTo>
                  <a:cubicBezTo>
                    <a:pt x="94" y="128"/>
                    <a:pt x="145" y="84"/>
                    <a:pt x="205" y="88"/>
                  </a:cubicBezTo>
                  <a:cubicBezTo>
                    <a:pt x="264" y="93"/>
                    <a:pt x="308" y="145"/>
                    <a:pt x="303" y="204"/>
                  </a:cubicBezTo>
                  <a:cubicBezTo>
                    <a:pt x="298" y="264"/>
                    <a:pt x="247" y="308"/>
                    <a:pt x="187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58" name="Vrije vorm 29">
              <a:extLst>
                <a:ext uri="{FF2B5EF4-FFF2-40B4-BE49-F238E27FC236}">
                  <a16:creationId xmlns:a16="http://schemas.microsoft.com/office/drawing/2014/main" id="{27D048B9-2970-43E9-86B8-3446FD24DC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8525" y="3984625"/>
              <a:ext cx="265113" cy="263525"/>
            </a:xfrm>
            <a:custGeom>
              <a:avLst/>
              <a:gdLst>
                <a:gd name="T0" fmla="*/ 59 w 118"/>
                <a:gd name="T1" fmla="*/ 118 h 118"/>
                <a:gd name="T2" fmla="*/ 118 w 118"/>
                <a:gd name="T3" fmla="*/ 59 h 118"/>
                <a:gd name="T4" fmla="*/ 59 w 118"/>
                <a:gd name="T5" fmla="*/ 0 h 118"/>
                <a:gd name="T6" fmla="*/ 0 w 118"/>
                <a:gd name="T7" fmla="*/ 59 h 118"/>
                <a:gd name="T8" fmla="*/ 59 w 118"/>
                <a:gd name="T9" fmla="*/ 118 h 118"/>
                <a:gd name="T10" fmla="*/ 59 w 118"/>
                <a:gd name="T11" fmla="*/ 84 h 118"/>
                <a:gd name="T12" fmla="*/ 35 w 118"/>
                <a:gd name="T13" fmla="*/ 59 h 118"/>
                <a:gd name="T14" fmla="*/ 59 w 118"/>
                <a:gd name="T15" fmla="*/ 34 h 118"/>
                <a:gd name="T16" fmla="*/ 84 w 118"/>
                <a:gd name="T17" fmla="*/ 59 h 118"/>
                <a:gd name="T18" fmla="*/ 59 w 118"/>
                <a:gd name="T19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92" y="118"/>
                    <a:pt x="118" y="92"/>
                    <a:pt x="118" y="59"/>
                  </a:cubicBezTo>
                  <a:cubicBezTo>
                    <a:pt x="118" y="27"/>
                    <a:pt x="92" y="0"/>
                    <a:pt x="59" y="0"/>
                  </a:cubicBezTo>
                  <a:cubicBezTo>
                    <a:pt x="27" y="0"/>
                    <a:pt x="0" y="27"/>
                    <a:pt x="0" y="59"/>
                  </a:cubicBezTo>
                  <a:cubicBezTo>
                    <a:pt x="0" y="92"/>
                    <a:pt x="27" y="118"/>
                    <a:pt x="59" y="118"/>
                  </a:cubicBezTo>
                  <a:close/>
                  <a:moveTo>
                    <a:pt x="59" y="84"/>
                  </a:moveTo>
                  <a:cubicBezTo>
                    <a:pt x="46" y="84"/>
                    <a:pt x="35" y="73"/>
                    <a:pt x="35" y="59"/>
                  </a:cubicBezTo>
                  <a:cubicBezTo>
                    <a:pt x="35" y="46"/>
                    <a:pt x="46" y="34"/>
                    <a:pt x="59" y="34"/>
                  </a:cubicBezTo>
                  <a:cubicBezTo>
                    <a:pt x="73" y="34"/>
                    <a:pt x="84" y="46"/>
                    <a:pt x="84" y="59"/>
                  </a:cubicBezTo>
                  <a:cubicBezTo>
                    <a:pt x="84" y="73"/>
                    <a:pt x="73" y="84"/>
                    <a:pt x="5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618A3DE7-36D7-4A83-A7B3-D18BFD861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11301" y="3030090"/>
            <a:ext cx="741186" cy="741186"/>
            <a:chOff x="6388100" y="3249613"/>
            <a:chExt cx="779463" cy="779462"/>
          </a:xfrm>
          <a:solidFill>
            <a:srgbClr val="DADFE1"/>
          </a:solidFill>
          <a:effectLst/>
        </p:grpSpPr>
        <p:sp>
          <p:nvSpPr>
            <p:cNvPr id="60" name="Vrije vorm 30">
              <a:extLst>
                <a:ext uri="{FF2B5EF4-FFF2-40B4-BE49-F238E27FC236}">
                  <a16:creationId xmlns:a16="http://schemas.microsoft.com/office/drawing/2014/main" id="{2527C5EB-2C70-488D-8C1F-9C30C7115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8100" y="3249613"/>
              <a:ext cx="779463" cy="779462"/>
            </a:xfrm>
            <a:custGeom>
              <a:avLst/>
              <a:gdLst>
                <a:gd name="T0" fmla="*/ 337 w 348"/>
                <a:gd name="T1" fmla="*/ 251 h 348"/>
                <a:gd name="T2" fmla="*/ 348 w 348"/>
                <a:gd name="T3" fmla="*/ 219 h 348"/>
                <a:gd name="T4" fmla="*/ 312 w 348"/>
                <a:gd name="T5" fmla="*/ 193 h 348"/>
                <a:gd name="T6" fmla="*/ 310 w 348"/>
                <a:gd name="T7" fmla="*/ 142 h 348"/>
                <a:gd name="T8" fmla="*/ 343 w 348"/>
                <a:gd name="T9" fmla="*/ 113 h 348"/>
                <a:gd name="T10" fmla="*/ 329 w 348"/>
                <a:gd name="T11" fmla="*/ 83 h 348"/>
                <a:gd name="T12" fmla="*/ 285 w 348"/>
                <a:gd name="T13" fmla="*/ 90 h 348"/>
                <a:gd name="T14" fmla="*/ 248 w 348"/>
                <a:gd name="T15" fmla="*/ 56 h 348"/>
                <a:gd name="T16" fmla="*/ 251 w 348"/>
                <a:gd name="T17" fmla="*/ 12 h 348"/>
                <a:gd name="T18" fmla="*/ 219 w 348"/>
                <a:gd name="T19" fmla="*/ 0 h 348"/>
                <a:gd name="T20" fmla="*/ 193 w 348"/>
                <a:gd name="T21" fmla="*/ 37 h 348"/>
                <a:gd name="T22" fmla="*/ 142 w 348"/>
                <a:gd name="T23" fmla="*/ 39 h 348"/>
                <a:gd name="T24" fmla="*/ 113 w 348"/>
                <a:gd name="T25" fmla="*/ 6 h 348"/>
                <a:gd name="T26" fmla="*/ 83 w 348"/>
                <a:gd name="T27" fmla="*/ 20 h 348"/>
                <a:gd name="T28" fmla="*/ 90 w 348"/>
                <a:gd name="T29" fmla="*/ 64 h 348"/>
                <a:gd name="T30" fmla="*/ 56 w 348"/>
                <a:gd name="T31" fmla="*/ 101 h 348"/>
                <a:gd name="T32" fmla="*/ 12 w 348"/>
                <a:gd name="T33" fmla="*/ 98 h 348"/>
                <a:gd name="T34" fmla="*/ 0 w 348"/>
                <a:gd name="T35" fmla="*/ 130 h 348"/>
                <a:gd name="T36" fmla="*/ 37 w 348"/>
                <a:gd name="T37" fmla="*/ 156 h 348"/>
                <a:gd name="T38" fmla="*/ 39 w 348"/>
                <a:gd name="T39" fmla="*/ 207 h 348"/>
                <a:gd name="T40" fmla="*/ 6 w 348"/>
                <a:gd name="T41" fmla="*/ 236 h 348"/>
                <a:gd name="T42" fmla="*/ 20 w 348"/>
                <a:gd name="T43" fmla="*/ 266 h 348"/>
                <a:gd name="T44" fmla="*/ 64 w 348"/>
                <a:gd name="T45" fmla="*/ 259 h 348"/>
                <a:gd name="T46" fmla="*/ 102 w 348"/>
                <a:gd name="T47" fmla="*/ 293 h 348"/>
                <a:gd name="T48" fmla="*/ 99 w 348"/>
                <a:gd name="T49" fmla="*/ 337 h 348"/>
                <a:gd name="T50" fmla="*/ 130 w 348"/>
                <a:gd name="T51" fmla="*/ 348 h 348"/>
                <a:gd name="T52" fmla="*/ 156 w 348"/>
                <a:gd name="T53" fmla="*/ 312 h 348"/>
                <a:gd name="T54" fmla="*/ 206 w 348"/>
                <a:gd name="T55" fmla="*/ 310 h 348"/>
                <a:gd name="T56" fmla="*/ 236 w 348"/>
                <a:gd name="T57" fmla="*/ 343 h 348"/>
                <a:gd name="T58" fmla="*/ 266 w 348"/>
                <a:gd name="T59" fmla="*/ 329 h 348"/>
                <a:gd name="T60" fmla="*/ 259 w 348"/>
                <a:gd name="T61" fmla="*/ 285 h 348"/>
                <a:gd name="T62" fmla="*/ 293 w 348"/>
                <a:gd name="T63" fmla="*/ 248 h 348"/>
                <a:gd name="T64" fmla="*/ 337 w 348"/>
                <a:gd name="T65" fmla="*/ 251 h 348"/>
                <a:gd name="T66" fmla="*/ 159 w 348"/>
                <a:gd name="T67" fmla="*/ 271 h 348"/>
                <a:gd name="T68" fmla="*/ 78 w 348"/>
                <a:gd name="T69" fmla="*/ 159 h 348"/>
                <a:gd name="T70" fmla="*/ 190 w 348"/>
                <a:gd name="T71" fmla="*/ 78 h 348"/>
                <a:gd name="T72" fmla="*/ 271 w 348"/>
                <a:gd name="T73" fmla="*/ 190 h 348"/>
                <a:gd name="T74" fmla="*/ 159 w 348"/>
                <a:gd name="T75" fmla="*/ 27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" h="348">
                  <a:moveTo>
                    <a:pt x="337" y="251"/>
                  </a:moveTo>
                  <a:cubicBezTo>
                    <a:pt x="348" y="219"/>
                    <a:pt x="348" y="219"/>
                    <a:pt x="348" y="219"/>
                  </a:cubicBezTo>
                  <a:cubicBezTo>
                    <a:pt x="312" y="193"/>
                    <a:pt x="312" y="193"/>
                    <a:pt x="312" y="193"/>
                  </a:cubicBezTo>
                  <a:cubicBezTo>
                    <a:pt x="315" y="176"/>
                    <a:pt x="314" y="159"/>
                    <a:pt x="310" y="142"/>
                  </a:cubicBezTo>
                  <a:cubicBezTo>
                    <a:pt x="343" y="113"/>
                    <a:pt x="343" y="113"/>
                    <a:pt x="343" y="113"/>
                  </a:cubicBezTo>
                  <a:cubicBezTo>
                    <a:pt x="329" y="83"/>
                    <a:pt x="329" y="83"/>
                    <a:pt x="329" y="83"/>
                  </a:cubicBezTo>
                  <a:cubicBezTo>
                    <a:pt x="285" y="90"/>
                    <a:pt x="285" y="90"/>
                    <a:pt x="285" y="90"/>
                  </a:cubicBezTo>
                  <a:cubicBezTo>
                    <a:pt x="275" y="77"/>
                    <a:pt x="262" y="65"/>
                    <a:pt x="248" y="56"/>
                  </a:cubicBezTo>
                  <a:cubicBezTo>
                    <a:pt x="251" y="12"/>
                    <a:pt x="251" y="12"/>
                    <a:pt x="251" y="12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193" y="37"/>
                    <a:pt x="193" y="37"/>
                    <a:pt x="193" y="37"/>
                  </a:cubicBezTo>
                  <a:cubicBezTo>
                    <a:pt x="176" y="34"/>
                    <a:pt x="159" y="35"/>
                    <a:pt x="142" y="39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77" y="74"/>
                    <a:pt x="65" y="87"/>
                    <a:pt x="56" y="101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4" y="173"/>
                    <a:pt x="35" y="190"/>
                    <a:pt x="39" y="207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20" y="266"/>
                    <a:pt x="20" y="266"/>
                    <a:pt x="20" y="266"/>
                  </a:cubicBezTo>
                  <a:cubicBezTo>
                    <a:pt x="64" y="259"/>
                    <a:pt x="64" y="259"/>
                    <a:pt x="64" y="259"/>
                  </a:cubicBezTo>
                  <a:cubicBezTo>
                    <a:pt x="74" y="272"/>
                    <a:pt x="87" y="284"/>
                    <a:pt x="102" y="293"/>
                  </a:cubicBezTo>
                  <a:cubicBezTo>
                    <a:pt x="99" y="337"/>
                    <a:pt x="99" y="337"/>
                    <a:pt x="99" y="337"/>
                  </a:cubicBezTo>
                  <a:cubicBezTo>
                    <a:pt x="130" y="348"/>
                    <a:pt x="130" y="348"/>
                    <a:pt x="130" y="348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73" y="315"/>
                    <a:pt x="190" y="314"/>
                    <a:pt x="206" y="310"/>
                  </a:cubicBezTo>
                  <a:cubicBezTo>
                    <a:pt x="236" y="343"/>
                    <a:pt x="236" y="343"/>
                    <a:pt x="236" y="343"/>
                  </a:cubicBezTo>
                  <a:cubicBezTo>
                    <a:pt x="266" y="329"/>
                    <a:pt x="266" y="329"/>
                    <a:pt x="266" y="329"/>
                  </a:cubicBezTo>
                  <a:cubicBezTo>
                    <a:pt x="259" y="285"/>
                    <a:pt x="259" y="285"/>
                    <a:pt x="259" y="285"/>
                  </a:cubicBezTo>
                  <a:cubicBezTo>
                    <a:pt x="272" y="275"/>
                    <a:pt x="284" y="262"/>
                    <a:pt x="293" y="248"/>
                  </a:cubicBezTo>
                  <a:lnTo>
                    <a:pt x="337" y="251"/>
                  </a:lnTo>
                  <a:close/>
                  <a:moveTo>
                    <a:pt x="159" y="271"/>
                  </a:moveTo>
                  <a:cubicBezTo>
                    <a:pt x="106" y="262"/>
                    <a:pt x="70" y="212"/>
                    <a:pt x="78" y="159"/>
                  </a:cubicBezTo>
                  <a:cubicBezTo>
                    <a:pt x="87" y="106"/>
                    <a:pt x="137" y="70"/>
                    <a:pt x="190" y="78"/>
                  </a:cubicBezTo>
                  <a:cubicBezTo>
                    <a:pt x="243" y="87"/>
                    <a:pt x="279" y="137"/>
                    <a:pt x="271" y="190"/>
                  </a:cubicBezTo>
                  <a:cubicBezTo>
                    <a:pt x="262" y="243"/>
                    <a:pt x="212" y="279"/>
                    <a:pt x="159" y="2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61" name="Vrije vorm 31">
              <a:extLst>
                <a:ext uri="{FF2B5EF4-FFF2-40B4-BE49-F238E27FC236}">
                  <a16:creationId xmlns:a16="http://schemas.microsoft.com/office/drawing/2014/main" id="{25D13600-7C63-4E00-BE64-78E3EC6761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4800" y="3514725"/>
              <a:ext cx="250825" cy="250825"/>
            </a:xfrm>
            <a:custGeom>
              <a:avLst/>
              <a:gdLst>
                <a:gd name="T0" fmla="*/ 51 w 112"/>
                <a:gd name="T1" fmla="*/ 109 h 112"/>
                <a:gd name="T2" fmla="*/ 109 w 112"/>
                <a:gd name="T3" fmla="*/ 60 h 112"/>
                <a:gd name="T4" fmla="*/ 60 w 112"/>
                <a:gd name="T5" fmla="*/ 3 h 112"/>
                <a:gd name="T6" fmla="*/ 2 w 112"/>
                <a:gd name="T7" fmla="*/ 52 h 112"/>
                <a:gd name="T8" fmla="*/ 51 w 112"/>
                <a:gd name="T9" fmla="*/ 109 h 112"/>
                <a:gd name="T10" fmla="*/ 54 w 112"/>
                <a:gd name="T11" fmla="*/ 78 h 112"/>
                <a:gd name="T12" fmla="*/ 34 w 112"/>
                <a:gd name="T13" fmla="*/ 54 h 112"/>
                <a:gd name="T14" fmla="*/ 58 w 112"/>
                <a:gd name="T15" fmla="*/ 34 h 112"/>
                <a:gd name="T16" fmla="*/ 78 w 112"/>
                <a:gd name="T17" fmla="*/ 58 h 112"/>
                <a:gd name="T18" fmla="*/ 54 w 112"/>
                <a:gd name="T19" fmla="*/ 7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2">
                  <a:moveTo>
                    <a:pt x="51" y="109"/>
                  </a:moveTo>
                  <a:cubicBezTo>
                    <a:pt x="81" y="112"/>
                    <a:pt x="107" y="90"/>
                    <a:pt x="109" y="60"/>
                  </a:cubicBezTo>
                  <a:cubicBezTo>
                    <a:pt x="112" y="31"/>
                    <a:pt x="90" y="5"/>
                    <a:pt x="60" y="3"/>
                  </a:cubicBezTo>
                  <a:cubicBezTo>
                    <a:pt x="31" y="0"/>
                    <a:pt x="5" y="22"/>
                    <a:pt x="2" y="52"/>
                  </a:cubicBezTo>
                  <a:cubicBezTo>
                    <a:pt x="0" y="81"/>
                    <a:pt x="22" y="107"/>
                    <a:pt x="51" y="109"/>
                  </a:cubicBezTo>
                  <a:close/>
                  <a:moveTo>
                    <a:pt x="54" y="78"/>
                  </a:moveTo>
                  <a:cubicBezTo>
                    <a:pt x="42" y="77"/>
                    <a:pt x="33" y="66"/>
                    <a:pt x="34" y="54"/>
                  </a:cubicBezTo>
                  <a:cubicBezTo>
                    <a:pt x="35" y="42"/>
                    <a:pt x="45" y="33"/>
                    <a:pt x="58" y="34"/>
                  </a:cubicBezTo>
                  <a:cubicBezTo>
                    <a:pt x="70" y="35"/>
                    <a:pt x="79" y="46"/>
                    <a:pt x="78" y="58"/>
                  </a:cubicBezTo>
                  <a:cubicBezTo>
                    <a:pt x="77" y="70"/>
                    <a:pt x="66" y="79"/>
                    <a:pt x="5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2" name="Groep 61">
            <a:extLst>
              <a:ext uri="{FF2B5EF4-FFF2-40B4-BE49-F238E27FC236}">
                <a16:creationId xmlns:a16="http://schemas.microsoft.com/office/drawing/2014/main" id="{9C8EE7DC-7AE4-47F2-9CBF-F66ABC8B5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53823" y="3796940"/>
            <a:ext cx="831759" cy="833269"/>
            <a:chOff x="4645025" y="4056063"/>
            <a:chExt cx="874713" cy="876300"/>
          </a:xfrm>
          <a:solidFill>
            <a:srgbClr val="DADFE1"/>
          </a:solidFill>
          <a:effectLst/>
        </p:grpSpPr>
        <p:sp>
          <p:nvSpPr>
            <p:cNvPr id="63" name="Vrije vorm 32">
              <a:extLst>
                <a:ext uri="{FF2B5EF4-FFF2-40B4-BE49-F238E27FC236}">
                  <a16:creationId xmlns:a16="http://schemas.microsoft.com/office/drawing/2014/main" id="{4A914EDE-4DA5-4055-8DE4-9EE282124B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5025" y="4056063"/>
              <a:ext cx="874713" cy="876300"/>
            </a:xfrm>
            <a:custGeom>
              <a:avLst/>
              <a:gdLst>
                <a:gd name="T0" fmla="*/ 381 w 391"/>
                <a:gd name="T1" fmla="*/ 264 h 391"/>
                <a:gd name="T2" fmla="*/ 391 w 391"/>
                <a:gd name="T3" fmla="*/ 228 h 391"/>
                <a:gd name="T4" fmla="*/ 348 w 391"/>
                <a:gd name="T5" fmla="*/ 203 h 391"/>
                <a:gd name="T6" fmla="*/ 341 w 391"/>
                <a:gd name="T7" fmla="*/ 147 h 391"/>
                <a:gd name="T8" fmla="*/ 375 w 391"/>
                <a:gd name="T9" fmla="*/ 112 h 391"/>
                <a:gd name="T10" fmla="*/ 357 w 391"/>
                <a:gd name="T11" fmla="*/ 80 h 391"/>
                <a:gd name="T12" fmla="*/ 309 w 391"/>
                <a:gd name="T13" fmla="*/ 92 h 391"/>
                <a:gd name="T14" fmla="*/ 265 w 391"/>
                <a:gd name="T15" fmla="*/ 58 h 391"/>
                <a:gd name="T16" fmla="*/ 264 w 391"/>
                <a:gd name="T17" fmla="*/ 9 h 391"/>
                <a:gd name="T18" fmla="*/ 228 w 391"/>
                <a:gd name="T19" fmla="*/ 0 h 391"/>
                <a:gd name="T20" fmla="*/ 203 w 391"/>
                <a:gd name="T21" fmla="*/ 42 h 391"/>
                <a:gd name="T22" fmla="*/ 148 w 391"/>
                <a:gd name="T23" fmla="*/ 49 h 391"/>
                <a:gd name="T24" fmla="*/ 112 w 391"/>
                <a:gd name="T25" fmla="*/ 15 h 391"/>
                <a:gd name="T26" fmla="*/ 80 w 391"/>
                <a:gd name="T27" fmla="*/ 33 h 391"/>
                <a:gd name="T28" fmla="*/ 92 w 391"/>
                <a:gd name="T29" fmla="*/ 81 h 391"/>
                <a:gd name="T30" fmla="*/ 58 w 391"/>
                <a:gd name="T31" fmla="*/ 125 h 391"/>
                <a:gd name="T32" fmla="*/ 9 w 391"/>
                <a:gd name="T33" fmla="*/ 126 h 391"/>
                <a:gd name="T34" fmla="*/ 0 w 391"/>
                <a:gd name="T35" fmla="*/ 162 h 391"/>
                <a:gd name="T36" fmla="*/ 42 w 391"/>
                <a:gd name="T37" fmla="*/ 187 h 391"/>
                <a:gd name="T38" fmla="*/ 49 w 391"/>
                <a:gd name="T39" fmla="*/ 243 h 391"/>
                <a:gd name="T40" fmla="*/ 15 w 391"/>
                <a:gd name="T41" fmla="*/ 278 h 391"/>
                <a:gd name="T42" fmla="*/ 34 w 391"/>
                <a:gd name="T43" fmla="*/ 310 h 391"/>
                <a:gd name="T44" fmla="*/ 81 w 391"/>
                <a:gd name="T45" fmla="*/ 298 h 391"/>
                <a:gd name="T46" fmla="*/ 126 w 391"/>
                <a:gd name="T47" fmla="*/ 332 h 391"/>
                <a:gd name="T48" fmla="*/ 126 w 391"/>
                <a:gd name="T49" fmla="*/ 381 h 391"/>
                <a:gd name="T50" fmla="*/ 162 w 391"/>
                <a:gd name="T51" fmla="*/ 391 h 391"/>
                <a:gd name="T52" fmla="*/ 187 w 391"/>
                <a:gd name="T53" fmla="*/ 348 h 391"/>
                <a:gd name="T54" fmla="*/ 243 w 391"/>
                <a:gd name="T55" fmla="*/ 341 h 391"/>
                <a:gd name="T56" fmla="*/ 278 w 391"/>
                <a:gd name="T57" fmla="*/ 375 h 391"/>
                <a:gd name="T58" fmla="*/ 310 w 391"/>
                <a:gd name="T59" fmla="*/ 357 h 391"/>
                <a:gd name="T60" fmla="*/ 298 w 391"/>
                <a:gd name="T61" fmla="*/ 309 h 391"/>
                <a:gd name="T62" fmla="*/ 332 w 391"/>
                <a:gd name="T63" fmla="*/ 265 h 391"/>
                <a:gd name="T64" fmla="*/ 381 w 391"/>
                <a:gd name="T65" fmla="*/ 264 h 391"/>
                <a:gd name="T66" fmla="*/ 187 w 391"/>
                <a:gd name="T67" fmla="*/ 302 h 391"/>
                <a:gd name="T68" fmla="*/ 88 w 391"/>
                <a:gd name="T69" fmla="*/ 186 h 391"/>
                <a:gd name="T70" fmla="*/ 204 w 391"/>
                <a:gd name="T71" fmla="*/ 88 h 391"/>
                <a:gd name="T72" fmla="*/ 302 w 391"/>
                <a:gd name="T73" fmla="*/ 204 h 391"/>
                <a:gd name="T74" fmla="*/ 187 w 391"/>
                <a:gd name="T75" fmla="*/ 30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1" h="391">
                  <a:moveTo>
                    <a:pt x="381" y="264"/>
                  </a:moveTo>
                  <a:cubicBezTo>
                    <a:pt x="391" y="228"/>
                    <a:pt x="391" y="228"/>
                    <a:pt x="391" y="228"/>
                  </a:cubicBezTo>
                  <a:cubicBezTo>
                    <a:pt x="348" y="203"/>
                    <a:pt x="348" y="203"/>
                    <a:pt x="348" y="203"/>
                  </a:cubicBezTo>
                  <a:cubicBezTo>
                    <a:pt x="350" y="184"/>
                    <a:pt x="347" y="165"/>
                    <a:pt x="341" y="147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09" y="92"/>
                    <a:pt x="309" y="92"/>
                    <a:pt x="309" y="92"/>
                  </a:cubicBezTo>
                  <a:cubicBezTo>
                    <a:pt x="297" y="78"/>
                    <a:pt x="282" y="67"/>
                    <a:pt x="265" y="58"/>
                  </a:cubicBezTo>
                  <a:cubicBezTo>
                    <a:pt x="264" y="9"/>
                    <a:pt x="264" y="9"/>
                    <a:pt x="264" y="9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3" y="42"/>
                    <a:pt x="203" y="42"/>
                    <a:pt x="203" y="42"/>
                  </a:cubicBezTo>
                  <a:cubicBezTo>
                    <a:pt x="184" y="41"/>
                    <a:pt x="165" y="43"/>
                    <a:pt x="148" y="49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79" y="94"/>
                    <a:pt x="67" y="109"/>
                    <a:pt x="58" y="125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1" y="206"/>
                    <a:pt x="43" y="225"/>
                    <a:pt x="49" y="243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81" y="298"/>
                    <a:pt x="81" y="298"/>
                    <a:pt x="81" y="298"/>
                  </a:cubicBezTo>
                  <a:cubicBezTo>
                    <a:pt x="94" y="312"/>
                    <a:pt x="109" y="323"/>
                    <a:pt x="126" y="332"/>
                  </a:cubicBezTo>
                  <a:cubicBezTo>
                    <a:pt x="126" y="381"/>
                    <a:pt x="126" y="381"/>
                    <a:pt x="126" y="381"/>
                  </a:cubicBezTo>
                  <a:cubicBezTo>
                    <a:pt x="162" y="391"/>
                    <a:pt x="162" y="391"/>
                    <a:pt x="162" y="391"/>
                  </a:cubicBezTo>
                  <a:cubicBezTo>
                    <a:pt x="187" y="348"/>
                    <a:pt x="187" y="348"/>
                    <a:pt x="187" y="348"/>
                  </a:cubicBezTo>
                  <a:cubicBezTo>
                    <a:pt x="207" y="349"/>
                    <a:pt x="225" y="347"/>
                    <a:pt x="243" y="341"/>
                  </a:cubicBezTo>
                  <a:cubicBezTo>
                    <a:pt x="278" y="375"/>
                    <a:pt x="278" y="375"/>
                    <a:pt x="278" y="375"/>
                  </a:cubicBezTo>
                  <a:cubicBezTo>
                    <a:pt x="310" y="357"/>
                    <a:pt x="310" y="357"/>
                    <a:pt x="310" y="357"/>
                  </a:cubicBezTo>
                  <a:cubicBezTo>
                    <a:pt x="298" y="309"/>
                    <a:pt x="298" y="309"/>
                    <a:pt x="298" y="309"/>
                  </a:cubicBezTo>
                  <a:cubicBezTo>
                    <a:pt x="312" y="297"/>
                    <a:pt x="323" y="282"/>
                    <a:pt x="332" y="265"/>
                  </a:cubicBezTo>
                  <a:lnTo>
                    <a:pt x="381" y="264"/>
                  </a:lnTo>
                  <a:close/>
                  <a:moveTo>
                    <a:pt x="187" y="302"/>
                  </a:moveTo>
                  <a:cubicBezTo>
                    <a:pt x="127" y="298"/>
                    <a:pt x="83" y="246"/>
                    <a:pt x="88" y="186"/>
                  </a:cubicBezTo>
                  <a:cubicBezTo>
                    <a:pt x="93" y="127"/>
                    <a:pt x="145" y="83"/>
                    <a:pt x="204" y="88"/>
                  </a:cubicBezTo>
                  <a:cubicBezTo>
                    <a:pt x="263" y="93"/>
                    <a:pt x="307" y="145"/>
                    <a:pt x="302" y="204"/>
                  </a:cubicBezTo>
                  <a:cubicBezTo>
                    <a:pt x="298" y="263"/>
                    <a:pt x="246" y="307"/>
                    <a:pt x="187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64" name="Vrije vorm 33">
              <a:extLst>
                <a:ext uri="{FF2B5EF4-FFF2-40B4-BE49-F238E27FC236}">
                  <a16:creationId xmlns:a16="http://schemas.microsoft.com/office/drawing/2014/main" id="{7F2C48C4-5A4F-47BA-B29A-57020CD4A4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9825" y="4359275"/>
              <a:ext cx="265113" cy="265112"/>
            </a:xfrm>
            <a:custGeom>
              <a:avLst/>
              <a:gdLst>
                <a:gd name="T0" fmla="*/ 60 w 119"/>
                <a:gd name="T1" fmla="*/ 119 h 119"/>
                <a:gd name="T2" fmla="*/ 119 w 119"/>
                <a:gd name="T3" fmla="*/ 60 h 119"/>
                <a:gd name="T4" fmla="*/ 60 w 119"/>
                <a:gd name="T5" fmla="*/ 0 h 119"/>
                <a:gd name="T6" fmla="*/ 0 w 119"/>
                <a:gd name="T7" fmla="*/ 60 h 119"/>
                <a:gd name="T8" fmla="*/ 60 w 119"/>
                <a:gd name="T9" fmla="*/ 119 h 119"/>
                <a:gd name="T10" fmla="*/ 60 w 119"/>
                <a:gd name="T11" fmla="*/ 84 h 119"/>
                <a:gd name="T12" fmla="*/ 35 w 119"/>
                <a:gd name="T13" fmla="*/ 60 h 119"/>
                <a:gd name="T14" fmla="*/ 60 w 119"/>
                <a:gd name="T15" fmla="*/ 35 h 119"/>
                <a:gd name="T16" fmla="*/ 84 w 119"/>
                <a:gd name="T17" fmla="*/ 60 h 119"/>
                <a:gd name="T18" fmla="*/ 60 w 119"/>
                <a:gd name="T19" fmla="*/ 8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9">
                  <a:moveTo>
                    <a:pt x="60" y="119"/>
                  </a:moveTo>
                  <a:cubicBezTo>
                    <a:pt x="92" y="119"/>
                    <a:pt x="119" y="92"/>
                    <a:pt x="119" y="60"/>
                  </a:cubicBezTo>
                  <a:cubicBezTo>
                    <a:pt x="119" y="27"/>
                    <a:pt x="92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92"/>
                    <a:pt x="27" y="119"/>
                    <a:pt x="60" y="119"/>
                  </a:cubicBezTo>
                  <a:close/>
                  <a:moveTo>
                    <a:pt x="60" y="84"/>
                  </a:moveTo>
                  <a:cubicBezTo>
                    <a:pt x="46" y="84"/>
                    <a:pt x="35" y="73"/>
                    <a:pt x="35" y="60"/>
                  </a:cubicBezTo>
                  <a:cubicBezTo>
                    <a:pt x="35" y="46"/>
                    <a:pt x="46" y="35"/>
                    <a:pt x="60" y="35"/>
                  </a:cubicBezTo>
                  <a:cubicBezTo>
                    <a:pt x="73" y="35"/>
                    <a:pt x="84" y="46"/>
                    <a:pt x="84" y="60"/>
                  </a:cubicBezTo>
                  <a:cubicBezTo>
                    <a:pt x="84" y="73"/>
                    <a:pt x="73" y="84"/>
                    <a:pt x="6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5" name="Groep 64">
            <a:extLst>
              <a:ext uri="{FF2B5EF4-FFF2-40B4-BE49-F238E27FC236}">
                <a16:creationId xmlns:a16="http://schemas.microsoft.com/office/drawing/2014/main" id="{43F60AE8-F4F8-418A-9B9E-CEA1C5ECD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9842" y="3609757"/>
            <a:ext cx="374367" cy="372858"/>
            <a:chOff x="1654175" y="3859213"/>
            <a:chExt cx="393700" cy="392112"/>
          </a:xfrm>
          <a:solidFill>
            <a:srgbClr val="DADFE1"/>
          </a:solidFill>
          <a:effectLst/>
        </p:grpSpPr>
        <p:sp>
          <p:nvSpPr>
            <p:cNvPr id="66" name="Vrije vorm 36">
              <a:extLst>
                <a:ext uri="{FF2B5EF4-FFF2-40B4-BE49-F238E27FC236}">
                  <a16:creationId xmlns:a16="http://schemas.microsoft.com/office/drawing/2014/main" id="{79D3C4FA-E531-4F48-98A7-C1F0485AE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4175" y="3859213"/>
              <a:ext cx="393700" cy="392112"/>
            </a:xfrm>
            <a:custGeom>
              <a:avLst/>
              <a:gdLst>
                <a:gd name="T0" fmla="*/ 171 w 176"/>
                <a:gd name="T1" fmla="*/ 119 h 175"/>
                <a:gd name="T2" fmla="*/ 176 w 176"/>
                <a:gd name="T3" fmla="*/ 102 h 175"/>
                <a:gd name="T4" fmla="*/ 157 w 176"/>
                <a:gd name="T5" fmla="*/ 91 h 175"/>
                <a:gd name="T6" fmla="*/ 154 w 176"/>
                <a:gd name="T7" fmla="*/ 66 h 175"/>
                <a:gd name="T8" fmla="*/ 169 w 176"/>
                <a:gd name="T9" fmla="*/ 50 h 175"/>
                <a:gd name="T10" fmla="*/ 161 w 176"/>
                <a:gd name="T11" fmla="*/ 36 h 175"/>
                <a:gd name="T12" fmla="*/ 139 w 176"/>
                <a:gd name="T13" fmla="*/ 41 h 175"/>
                <a:gd name="T14" fmla="*/ 119 w 176"/>
                <a:gd name="T15" fmla="*/ 26 h 175"/>
                <a:gd name="T16" fmla="*/ 119 w 176"/>
                <a:gd name="T17" fmla="*/ 4 h 175"/>
                <a:gd name="T18" fmla="*/ 103 w 176"/>
                <a:gd name="T19" fmla="*/ 0 h 175"/>
                <a:gd name="T20" fmla="*/ 92 w 176"/>
                <a:gd name="T21" fmla="*/ 19 h 175"/>
                <a:gd name="T22" fmla="*/ 67 w 176"/>
                <a:gd name="T23" fmla="*/ 22 h 175"/>
                <a:gd name="T24" fmla="*/ 51 w 176"/>
                <a:gd name="T25" fmla="*/ 7 h 175"/>
                <a:gd name="T26" fmla="*/ 36 w 176"/>
                <a:gd name="T27" fmla="*/ 15 h 175"/>
                <a:gd name="T28" fmla="*/ 42 w 176"/>
                <a:gd name="T29" fmla="*/ 36 h 175"/>
                <a:gd name="T30" fmla="*/ 27 w 176"/>
                <a:gd name="T31" fmla="*/ 56 h 175"/>
                <a:gd name="T32" fmla="*/ 4 w 176"/>
                <a:gd name="T33" fmla="*/ 57 h 175"/>
                <a:gd name="T34" fmla="*/ 0 w 176"/>
                <a:gd name="T35" fmla="*/ 73 h 175"/>
                <a:gd name="T36" fmla="*/ 19 w 176"/>
                <a:gd name="T37" fmla="*/ 84 h 175"/>
                <a:gd name="T38" fmla="*/ 22 w 176"/>
                <a:gd name="T39" fmla="*/ 109 h 175"/>
                <a:gd name="T40" fmla="*/ 7 w 176"/>
                <a:gd name="T41" fmla="*/ 125 h 175"/>
                <a:gd name="T42" fmla="*/ 15 w 176"/>
                <a:gd name="T43" fmla="*/ 139 h 175"/>
                <a:gd name="T44" fmla="*/ 37 w 176"/>
                <a:gd name="T45" fmla="*/ 134 h 175"/>
                <a:gd name="T46" fmla="*/ 57 w 176"/>
                <a:gd name="T47" fmla="*/ 149 h 175"/>
                <a:gd name="T48" fmla="*/ 57 w 176"/>
                <a:gd name="T49" fmla="*/ 171 h 175"/>
                <a:gd name="T50" fmla="*/ 73 w 176"/>
                <a:gd name="T51" fmla="*/ 175 h 175"/>
                <a:gd name="T52" fmla="*/ 84 w 176"/>
                <a:gd name="T53" fmla="*/ 156 h 175"/>
                <a:gd name="T54" fmla="*/ 109 w 176"/>
                <a:gd name="T55" fmla="*/ 153 h 175"/>
                <a:gd name="T56" fmla="*/ 125 w 176"/>
                <a:gd name="T57" fmla="*/ 168 h 175"/>
                <a:gd name="T58" fmla="*/ 140 w 176"/>
                <a:gd name="T59" fmla="*/ 160 h 175"/>
                <a:gd name="T60" fmla="*/ 134 w 176"/>
                <a:gd name="T61" fmla="*/ 139 h 175"/>
                <a:gd name="T62" fmla="*/ 149 w 176"/>
                <a:gd name="T63" fmla="*/ 119 h 175"/>
                <a:gd name="T64" fmla="*/ 171 w 176"/>
                <a:gd name="T65" fmla="*/ 119 h 175"/>
                <a:gd name="T66" fmla="*/ 84 w 176"/>
                <a:gd name="T67" fmla="*/ 136 h 175"/>
                <a:gd name="T68" fmla="*/ 40 w 176"/>
                <a:gd name="T69" fmla="*/ 84 h 175"/>
                <a:gd name="T70" fmla="*/ 92 w 176"/>
                <a:gd name="T71" fmla="*/ 39 h 175"/>
                <a:gd name="T72" fmla="*/ 136 w 176"/>
                <a:gd name="T73" fmla="*/ 91 h 175"/>
                <a:gd name="T74" fmla="*/ 84 w 176"/>
                <a:gd name="T75" fmla="*/ 13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" h="175">
                  <a:moveTo>
                    <a:pt x="171" y="119"/>
                  </a:moveTo>
                  <a:cubicBezTo>
                    <a:pt x="176" y="102"/>
                    <a:pt x="176" y="102"/>
                    <a:pt x="176" y="102"/>
                  </a:cubicBezTo>
                  <a:cubicBezTo>
                    <a:pt x="157" y="91"/>
                    <a:pt x="157" y="91"/>
                    <a:pt x="157" y="91"/>
                  </a:cubicBezTo>
                  <a:cubicBezTo>
                    <a:pt x="157" y="82"/>
                    <a:pt x="156" y="74"/>
                    <a:pt x="154" y="66"/>
                  </a:cubicBezTo>
                  <a:cubicBezTo>
                    <a:pt x="169" y="50"/>
                    <a:pt x="169" y="50"/>
                    <a:pt x="169" y="50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34" y="35"/>
                    <a:pt x="127" y="30"/>
                    <a:pt x="119" y="26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83" y="18"/>
                    <a:pt x="74" y="19"/>
                    <a:pt x="67" y="22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6" y="42"/>
                    <a:pt x="30" y="49"/>
                    <a:pt x="27" y="56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9" y="93"/>
                    <a:pt x="20" y="101"/>
                    <a:pt x="22" y="109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42" y="140"/>
                    <a:pt x="49" y="145"/>
                    <a:pt x="57" y="14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73" y="175"/>
                    <a:pt x="73" y="175"/>
                    <a:pt x="73" y="175"/>
                  </a:cubicBezTo>
                  <a:cubicBezTo>
                    <a:pt x="84" y="156"/>
                    <a:pt x="84" y="156"/>
                    <a:pt x="84" y="156"/>
                  </a:cubicBezTo>
                  <a:cubicBezTo>
                    <a:pt x="93" y="157"/>
                    <a:pt x="101" y="156"/>
                    <a:pt x="109" y="153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40" y="133"/>
                    <a:pt x="146" y="126"/>
                    <a:pt x="149" y="119"/>
                  </a:cubicBezTo>
                  <a:lnTo>
                    <a:pt x="171" y="119"/>
                  </a:lnTo>
                  <a:close/>
                  <a:moveTo>
                    <a:pt x="84" y="136"/>
                  </a:moveTo>
                  <a:cubicBezTo>
                    <a:pt x="58" y="134"/>
                    <a:pt x="38" y="110"/>
                    <a:pt x="40" y="84"/>
                  </a:cubicBezTo>
                  <a:cubicBezTo>
                    <a:pt x="42" y="57"/>
                    <a:pt x="65" y="37"/>
                    <a:pt x="92" y="39"/>
                  </a:cubicBezTo>
                  <a:cubicBezTo>
                    <a:pt x="119" y="42"/>
                    <a:pt x="138" y="65"/>
                    <a:pt x="136" y="91"/>
                  </a:cubicBezTo>
                  <a:cubicBezTo>
                    <a:pt x="134" y="118"/>
                    <a:pt x="111" y="138"/>
                    <a:pt x="84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67" name="Vrije vorm 37">
              <a:extLst>
                <a:ext uri="{FF2B5EF4-FFF2-40B4-BE49-F238E27FC236}">
                  <a16:creationId xmlns:a16="http://schemas.microsoft.com/office/drawing/2014/main" id="{69D98D32-2329-47C2-AE59-2E599EA94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2288" y="3995738"/>
              <a:ext cx="119063" cy="119062"/>
            </a:xfrm>
            <a:custGeom>
              <a:avLst/>
              <a:gdLst>
                <a:gd name="T0" fmla="*/ 26 w 53"/>
                <a:gd name="T1" fmla="*/ 53 h 53"/>
                <a:gd name="T2" fmla="*/ 53 w 53"/>
                <a:gd name="T3" fmla="*/ 26 h 53"/>
                <a:gd name="T4" fmla="*/ 26 w 53"/>
                <a:gd name="T5" fmla="*/ 0 h 53"/>
                <a:gd name="T6" fmla="*/ 0 w 53"/>
                <a:gd name="T7" fmla="*/ 26 h 53"/>
                <a:gd name="T8" fmla="*/ 26 w 53"/>
                <a:gd name="T9" fmla="*/ 53 h 53"/>
                <a:gd name="T10" fmla="*/ 26 w 53"/>
                <a:gd name="T11" fmla="*/ 37 h 53"/>
                <a:gd name="T12" fmla="*/ 15 w 53"/>
                <a:gd name="T13" fmla="*/ 26 h 53"/>
                <a:gd name="T14" fmla="*/ 26 w 53"/>
                <a:gd name="T15" fmla="*/ 15 h 53"/>
                <a:gd name="T16" fmla="*/ 37 w 53"/>
                <a:gd name="T17" fmla="*/ 26 h 53"/>
                <a:gd name="T18" fmla="*/ 26 w 53"/>
                <a:gd name="T19" fmla="*/ 3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3">
                  <a:moveTo>
                    <a:pt x="26" y="53"/>
                  </a:moveTo>
                  <a:cubicBezTo>
                    <a:pt x="41" y="53"/>
                    <a:pt x="53" y="41"/>
                    <a:pt x="53" y="26"/>
                  </a:cubicBezTo>
                  <a:cubicBezTo>
                    <a:pt x="53" y="12"/>
                    <a:pt x="41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6" y="53"/>
                  </a:cubicBezTo>
                  <a:close/>
                  <a:moveTo>
                    <a:pt x="26" y="37"/>
                  </a:moveTo>
                  <a:cubicBezTo>
                    <a:pt x="20" y="37"/>
                    <a:pt x="15" y="32"/>
                    <a:pt x="15" y="26"/>
                  </a:cubicBezTo>
                  <a:cubicBezTo>
                    <a:pt x="15" y="20"/>
                    <a:pt x="20" y="15"/>
                    <a:pt x="26" y="15"/>
                  </a:cubicBezTo>
                  <a:cubicBezTo>
                    <a:pt x="32" y="15"/>
                    <a:pt x="37" y="20"/>
                    <a:pt x="37" y="26"/>
                  </a:cubicBezTo>
                  <a:cubicBezTo>
                    <a:pt x="37" y="32"/>
                    <a:pt x="32" y="37"/>
                    <a:pt x="2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8" name="Groep 67">
            <a:extLst>
              <a:ext uri="{FF2B5EF4-FFF2-40B4-BE49-F238E27FC236}">
                <a16:creationId xmlns:a16="http://schemas.microsoft.com/office/drawing/2014/main" id="{30BBFB13-E4CA-4BBE-945C-6C19B92A3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05639" y="1992278"/>
            <a:ext cx="374367" cy="372858"/>
            <a:chOff x="2806561" y="2158206"/>
            <a:chExt cx="393700" cy="392112"/>
          </a:xfrm>
          <a:solidFill>
            <a:srgbClr val="DADFE1"/>
          </a:solidFill>
          <a:effectLst/>
        </p:grpSpPr>
        <p:sp>
          <p:nvSpPr>
            <p:cNvPr id="69" name="Vrije vorm 36">
              <a:extLst>
                <a:ext uri="{FF2B5EF4-FFF2-40B4-BE49-F238E27FC236}">
                  <a16:creationId xmlns:a16="http://schemas.microsoft.com/office/drawing/2014/main" id="{07478F35-EBBF-4AB5-B8EB-93CAED4012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6561" y="2158206"/>
              <a:ext cx="393700" cy="392112"/>
            </a:xfrm>
            <a:custGeom>
              <a:avLst/>
              <a:gdLst>
                <a:gd name="T0" fmla="*/ 171 w 176"/>
                <a:gd name="T1" fmla="*/ 119 h 175"/>
                <a:gd name="T2" fmla="*/ 176 w 176"/>
                <a:gd name="T3" fmla="*/ 102 h 175"/>
                <a:gd name="T4" fmla="*/ 157 w 176"/>
                <a:gd name="T5" fmla="*/ 91 h 175"/>
                <a:gd name="T6" fmla="*/ 154 w 176"/>
                <a:gd name="T7" fmla="*/ 66 h 175"/>
                <a:gd name="T8" fmla="*/ 169 w 176"/>
                <a:gd name="T9" fmla="*/ 50 h 175"/>
                <a:gd name="T10" fmla="*/ 161 w 176"/>
                <a:gd name="T11" fmla="*/ 36 h 175"/>
                <a:gd name="T12" fmla="*/ 139 w 176"/>
                <a:gd name="T13" fmla="*/ 41 h 175"/>
                <a:gd name="T14" fmla="*/ 119 w 176"/>
                <a:gd name="T15" fmla="*/ 26 h 175"/>
                <a:gd name="T16" fmla="*/ 119 w 176"/>
                <a:gd name="T17" fmla="*/ 4 h 175"/>
                <a:gd name="T18" fmla="*/ 103 w 176"/>
                <a:gd name="T19" fmla="*/ 0 h 175"/>
                <a:gd name="T20" fmla="*/ 92 w 176"/>
                <a:gd name="T21" fmla="*/ 19 h 175"/>
                <a:gd name="T22" fmla="*/ 67 w 176"/>
                <a:gd name="T23" fmla="*/ 22 h 175"/>
                <a:gd name="T24" fmla="*/ 51 w 176"/>
                <a:gd name="T25" fmla="*/ 7 h 175"/>
                <a:gd name="T26" fmla="*/ 36 w 176"/>
                <a:gd name="T27" fmla="*/ 15 h 175"/>
                <a:gd name="T28" fmla="*/ 42 w 176"/>
                <a:gd name="T29" fmla="*/ 36 h 175"/>
                <a:gd name="T30" fmla="*/ 27 w 176"/>
                <a:gd name="T31" fmla="*/ 56 h 175"/>
                <a:gd name="T32" fmla="*/ 4 w 176"/>
                <a:gd name="T33" fmla="*/ 57 h 175"/>
                <a:gd name="T34" fmla="*/ 0 w 176"/>
                <a:gd name="T35" fmla="*/ 73 h 175"/>
                <a:gd name="T36" fmla="*/ 19 w 176"/>
                <a:gd name="T37" fmla="*/ 84 h 175"/>
                <a:gd name="T38" fmla="*/ 22 w 176"/>
                <a:gd name="T39" fmla="*/ 109 h 175"/>
                <a:gd name="T40" fmla="*/ 7 w 176"/>
                <a:gd name="T41" fmla="*/ 125 h 175"/>
                <a:gd name="T42" fmla="*/ 15 w 176"/>
                <a:gd name="T43" fmla="*/ 139 h 175"/>
                <a:gd name="T44" fmla="*/ 37 w 176"/>
                <a:gd name="T45" fmla="*/ 134 h 175"/>
                <a:gd name="T46" fmla="*/ 57 w 176"/>
                <a:gd name="T47" fmla="*/ 149 h 175"/>
                <a:gd name="T48" fmla="*/ 57 w 176"/>
                <a:gd name="T49" fmla="*/ 171 h 175"/>
                <a:gd name="T50" fmla="*/ 73 w 176"/>
                <a:gd name="T51" fmla="*/ 175 h 175"/>
                <a:gd name="T52" fmla="*/ 84 w 176"/>
                <a:gd name="T53" fmla="*/ 156 h 175"/>
                <a:gd name="T54" fmla="*/ 109 w 176"/>
                <a:gd name="T55" fmla="*/ 153 h 175"/>
                <a:gd name="T56" fmla="*/ 125 w 176"/>
                <a:gd name="T57" fmla="*/ 168 h 175"/>
                <a:gd name="T58" fmla="*/ 140 w 176"/>
                <a:gd name="T59" fmla="*/ 160 h 175"/>
                <a:gd name="T60" fmla="*/ 134 w 176"/>
                <a:gd name="T61" fmla="*/ 139 h 175"/>
                <a:gd name="T62" fmla="*/ 149 w 176"/>
                <a:gd name="T63" fmla="*/ 119 h 175"/>
                <a:gd name="T64" fmla="*/ 171 w 176"/>
                <a:gd name="T65" fmla="*/ 119 h 175"/>
                <a:gd name="T66" fmla="*/ 84 w 176"/>
                <a:gd name="T67" fmla="*/ 136 h 175"/>
                <a:gd name="T68" fmla="*/ 40 w 176"/>
                <a:gd name="T69" fmla="*/ 84 h 175"/>
                <a:gd name="T70" fmla="*/ 92 w 176"/>
                <a:gd name="T71" fmla="*/ 39 h 175"/>
                <a:gd name="T72" fmla="*/ 136 w 176"/>
                <a:gd name="T73" fmla="*/ 91 h 175"/>
                <a:gd name="T74" fmla="*/ 84 w 176"/>
                <a:gd name="T75" fmla="*/ 13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" h="175">
                  <a:moveTo>
                    <a:pt x="171" y="119"/>
                  </a:moveTo>
                  <a:cubicBezTo>
                    <a:pt x="176" y="102"/>
                    <a:pt x="176" y="102"/>
                    <a:pt x="176" y="102"/>
                  </a:cubicBezTo>
                  <a:cubicBezTo>
                    <a:pt x="157" y="91"/>
                    <a:pt x="157" y="91"/>
                    <a:pt x="157" y="91"/>
                  </a:cubicBezTo>
                  <a:cubicBezTo>
                    <a:pt x="157" y="82"/>
                    <a:pt x="156" y="74"/>
                    <a:pt x="154" y="66"/>
                  </a:cubicBezTo>
                  <a:cubicBezTo>
                    <a:pt x="169" y="50"/>
                    <a:pt x="169" y="50"/>
                    <a:pt x="169" y="50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34" y="35"/>
                    <a:pt x="127" y="30"/>
                    <a:pt x="119" y="26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83" y="18"/>
                    <a:pt x="74" y="19"/>
                    <a:pt x="67" y="22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6" y="42"/>
                    <a:pt x="30" y="49"/>
                    <a:pt x="27" y="56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9" y="93"/>
                    <a:pt x="20" y="101"/>
                    <a:pt x="22" y="109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42" y="140"/>
                    <a:pt x="49" y="145"/>
                    <a:pt x="57" y="14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73" y="175"/>
                    <a:pt x="73" y="175"/>
                    <a:pt x="73" y="175"/>
                  </a:cubicBezTo>
                  <a:cubicBezTo>
                    <a:pt x="84" y="156"/>
                    <a:pt x="84" y="156"/>
                    <a:pt x="84" y="156"/>
                  </a:cubicBezTo>
                  <a:cubicBezTo>
                    <a:pt x="93" y="157"/>
                    <a:pt x="101" y="156"/>
                    <a:pt x="109" y="153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40" y="133"/>
                    <a:pt x="146" y="126"/>
                    <a:pt x="149" y="119"/>
                  </a:cubicBezTo>
                  <a:lnTo>
                    <a:pt x="171" y="119"/>
                  </a:lnTo>
                  <a:close/>
                  <a:moveTo>
                    <a:pt x="84" y="136"/>
                  </a:moveTo>
                  <a:cubicBezTo>
                    <a:pt x="58" y="134"/>
                    <a:pt x="38" y="110"/>
                    <a:pt x="40" y="84"/>
                  </a:cubicBezTo>
                  <a:cubicBezTo>
                    <a:pt x="42" y="57"/>
                    <a:pt x="65" y="37"/>
                    <a:pt x="92" y="39"/>
                  </a:cubicBezTo>
                  <a:cubicBezTo>
                    <a:pt x="119" y="42"/>
                    <a:pt x="138" y="65"/>
                    <a:pt x="136" y="91"/>
                  </a:cubicBezTo>
                  <a:cubicBezTo>
                    <a:pt x="134" y="118"/>
                    <a:pt x="111" y="138"/>
                    <a:pt x="84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70" name="Vrije vorm 37">
              <a:extLst>
                <a:ext uri="{FF2B5EF4-FFF2-40B4-BE49-F238E27FC236}">
                  <a16:creationId xmlns:a16="http://schemas.microsoft.com/office/drawing/2014/main" id="{10722B03-97A4-4995-A231-396735F222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4674" y="2294731"/>
              <a:ext cx="119063" cy="119062"/>
            </a:xfrm>
            <a:custGeom>
              <a:avLst/>
              <a:gdLst>
                <a:gd name="T0" fmla="*/ 26 w 53"/>
                <a:gd name="T1" fmla="*/ 53 h 53"/>
                <a:gd name="T2" fmla="*/ 53 w 53"/>
                <a:gd name="T3" fmla="*/ 26 h 53"/>
                <a:gd name="T4" fmla="*/ 26 w 53"/>
                <a:gd name="T5" fmla="*/ 0 h 53"/>
                <a:gd name="T6" fmla="*/ 0 w 53"/>
                <a:gd name="T7" fmla="*/ 26 h 53"/>
                <a:gd name="T8" fmla="*/ 26 w 53"/>
                <a:gd name="T9" fmla="*/ 53 h 53"/>
                <a:gd name="T10" fmla="*/ 26 w 53"/>
                <a:gd name="T11" fmla="*/ 37 h 53"/>
                <a:gd name="T12" fmla="*/ 15 w 53"/>
                <a:gd name="T13" fmla="*/ 26 h 53"/>
                <a:gd name="T14" fmla="*/ 26 w 53"/>
                <a:gd name="T15" fmla="*/ 15 h 53"/>
                <a:gd name="T16" fmla="*/ 37 w 53"/>
                <a:gd name="T17" fmla="*/ 26 h 53"/>
                <a:gd name="T18" fmla="*/ 26 w 53"/>
                <a:gd name="T19" fmla="*/ 3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3">
                  <a:moveTo>
                    <a:pt x="26" y="53"/>
                  </a:moveTo>
                  <a:cubicBezTo>
                    <a:pt x="41" y="53"/>
                    <a:pt x="53" y="41"/>
                    <a:pt x="53" y="26"/>
                  </a:cubicBezTo>
                  <a:cubicBezTo>
                    <a:pt x="53" y="12"/>
                    <a:pt x="41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6" y="53"/>
                  </a:cubicBezTo>
                  <a:close/>
                  <a:moveTo>
                    <a:pt x="26" y="37"/>
                  </a:moveTo>
                  <a:cubicBezTo>
                    <a:pt x="20" y="37"/>
                    <a:pt x="15" y="32"/>
                    <a:pt x="15" y="26"/>
                  </a:cubicBezTo>
                  <a:cubicBezTo>
                    <a:pt x="15" y="20"/>
                    <a:pt x="20" y="15"/>
                    <a:pt x="26" y="15"/>
                  </a:cubicBezTo>
                  <a:cubicBezTo>
                    <a:pt x="32" y="15"/>
                    <a:pt x="37" y="20"/>
                    <a:pt x="37" y="26"/>
                  </a:cubicBezTo>
                  <a:cubicBezTo>
                    <a:pt x="37" y="32"/>
                    <a:pt x="32" y="37"/>
                    <a:pt x="2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</p:grpSp>
      <p:sp>
        <p:nvSpPr>
          <p:cNvPr id="71" name="Vrije vorm 18">
            <a:extLst>
              <a:ext uri="{FF2B5EF4-FFF2-40B4-BE49-F238E27FC236}">
                <a16:creationId xmlns:a16="http://schemas.microsoft.com/office/drawing/2014/main" id="{DE7BCE4B-8B4A-4F8E-915C-00A4260B9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524060" y="2199841"/>
            <a:ext cx="1249903" cy="1252922"/>
          </a:xfrm>
          <a:custGeom>
            <a:avLst/>
            <a:gdLst>
              <a:gd name="T0" fmla="*/ 582 w 587"/>
              <a:gd name="T1" fmla="*/ 356 h 588"/>
              <a:gd name="T2" fmla="*/ 539 w 587"/>
              <a:gd name="T3" fmla="*/ 298 h 588"/>
              <a:gd name="T4" fmla="*/ 583 w 587"/>
              <a:gd name="T5" fmla="*/ 243 h 588"/>
              <a:gd name="T6" fmla="*/ 522 w 587"/>
              <a:gd name="T7" fmla="*/ 203 h 588"/>
              <a:gd name="T8" fmla="*/ 541 w 587"/>
              <a:gd name="T9" fmla="*/ 134 h 588"/>
              <a:gd name="T10" fmla="*/ 471 w 587"/>
              <a:gd name="T11" fmla="*/ 124 h 588"/>
              <a:gd name="T12" fmla="*/ 462 w 587"/>
              <a:gd name="T13" fmla="*/ 53 h 588"/>
              <a:gd name="T14" fmla="*/ 390 w 587"/>
              <a:gd name="T15" fmla="*/ 68 h 588"/>
              <a:gd name="T16" fmla="*/ 356 w 587"/>
              <a:gd name="T17" fmla="*/ 6 h 588"/>
              <a:gd name="T18" fmla="*/ 298 w 587"/>
              <a:gd name="T19" fmla="*/ 48 h 588"/>
              <a:gd name="T20" fmla="*/ 243 w 587"/>
              <a:gd name="T21" fmla="*/ 5 h 588"/>
              <a:gd name="T22" fmla="*/ 203 w 587"/>
              <a:gd name="T23" fmla="*/ 66 h 588"/>
              <a:gd name="T24" fmla="*/ 134 w 587"/>
              <a:gd name="T25" fmla="*/ 47 h 588"/>
              <a:gd name="T26" fmla="*/ 123 w 587"/>
              <a:gd name="T27" fmla="*/ 117 h 588"/>
              <a:gd name="T28" fmla="*/ 53 w 587"/>
              <a:gd name="T29" fmla="*/ 125 h 588"/>
              <a:gd name="T30" fmla="*/ 68 w 587"/>
              <a:gd name="T31" fmla="*/ 197 h 588"/>
              <a:gd name="T32" fmla="*/ 6 w 587"/>
              <a:gd name="T33" fmla="*/ 232 h 588"/>
              <a:gd name="T34" fmla="*/ 48 w 587"/>
              <a:gd name="T35" fmla="*/ 290 h 588"/>
              <a:gd name="T36" fmla="*/ 4 w 587"/>
              <a:gd name="T37" fmla="*/ 345 h 588"/>
              <a:gd name="T38" fmla="*/ 66 w 587"/>
              <a:gd name="T39" fmla="*/ 385 h 588"/>
              <a:gd name="T40" fmla="*/ 47 w 587"/>
              <a:gd name="T41" fmla="*/ 454 h 588"/>
              <a:gd name="T42" fmla="*/ 117 w 587"/>
              <a:gd name="T43" fmla="*/ 465 h 588"/>
              <a:gd name="T44" fmla="*/ 125 w 587"/>
              <a:gd name="T45" fmla="*/ 535 h 588"/>
              <a:gd name="T46" fmla="*/ 197 w 587"/>
              <a:gd name="T47" fmla="*/ 520 h 588"/>
              <a:gd name="T48" fmla="*/ 232 w 587"/>
              <a:gd name="T49" fmla="*/ 582 h 588"/>
              <a:gd name="T50" fmla="*/ 289 w 587"/>
              <a:gd name="T51" fmla="*/ 540 h 588"/>
              <a:gd name="T52" fmla="*/ 345 w 587"/>
              <a:gd name="T53" fmla="*/ 583 h 588"/>
              <a:gd name="T54" fmla="*/ 385 w 587"/>
              <a:gd name="T55" fmla="*/ 522 h 588"/>
              <a:gd name="T56" fmla="*/ 453 w 587"/>
              <a:gd name="T57" fmla="*/ 541 h 588"/>
              <a:gd name="T58" fmla="*/ 464 w 587"/>
              <a:gd name="T59" fmla="*/ 471 h 588"/>
              <a:gd name="T60" fmla="*/ 535 w 587"/>
              <a:gd name="T61" fmla="*/ 463 h 588"/>
              <a:gd name="T62" fmla="*/ 520 w 587"/>
              <a:gd name="T63" fmla="*/ 391 h 588"/>
              <a:gd name="T64" fmla="*/ 243 w 587"/>
              <a:gd name="T65" fmla="*/ 476 h 588"/>
              <a:gd name="T66" fmla="*/ 345 w 587"/>
              <a:gd name="T67" fmla="*/ 112 h 588"/>
              <a:gd name="T68" fmla="*/ 243 w 587"/>
              <a:gd name="T69" fmla="*/ 476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87" h="588">
                <a:moveTo>
                  <a:pt x="572" y="392"/>
                </a:moveTo>
                <a:cubicBezTo>
                  <a:pt x="582" y="356"/>
                  <a:pt x="582" y="356"/>
                  <a:pt x="582" y="356"/>
                </a:cubicBezTo>
                <a:cubicBezTo>
                  <a:pt x="537" y="330"/>
                  <a:pt x="537" y="330"/>
                  <a:pt x="537" y="330"/>
                </a:cubicBezTo>
                <a:cubicBezTo>
                  <a:pt x="538" y="319"/>
                  <a:pt x="539" y="309"/>
                  <a:pt x="539" y="298"/>
                </a:cubicBezTo>
                <a:cubicBezTo>
                  <a:pt x="587" y="280"/>
                  <a:pt x="587" y="280"/>
                  <a:pt x="587" y="280"/>
                </a:cubicBezTo>
                <a:cubicBezTo>
                  <a:pt x="583" y="243"/>
                  <a:pt x="583" y="243"/>
                  <a:pt x="583" y="243"/>
                </a:cubicBezTo>
                <a:cubicBezTo>
                  <a:pt x="532" y="236"/>
                  <a:pt x="532" y="236"/>
                  <a:pt x="532" y="236"/>
                </a:cubicBezTo>
                <a:cubicBezTo>
                  <a:pt x="530" y="224"/>
                  <a:pt x="526" y="213"/>
                  <a:pt x="522" y="203"/>
                </a:cubicBezTo>
                <a:cubicBezTo>
                  <a:pt x="559" y="167"/>
                  <a:pt x="559" y="167"/>
                  <a:pt x="559" y="167"/>
                </a:cubicBezTo>
                <a:cubicBezTo>
                  <a:pt x="541" y="134"/>
                  <a:pt x="541" y="134"/>
                  <a:pt x="541" y="134"/>
                </a:cubicBezTo>
                <a:cubicBezTo>
                  <a:pt x="491" y="147"/>
                  <a:pt x="491" y="147"/>
                  <a:pt x="491" y="147"/>
                </a:cubicBezTo>
                <a:cubicBezTo>
                  <a:pt x="485" y="139"/>
                  <a:pt x="478" y="131"/>
                  <a:pt x="471" y="124"/>
                </a:cubicBezTo>
                <a:cubicBezTo>
                  <a:pt x="492" y="77"/>
                  <a:pt x="492" y="77"/>
                  <a:pt x="492" y="77"/>
                </a:cubicBezTo>
                <a:cubicBezTo>
                  <a:pt x="462" y="53"/>
                  <a:pt x="462" y="53"/>
                  <a:pt x="462" y="53"/>
                </a:cubicBezTo>
                <a:cubicBezTo>
                  <a:pt x="421" y="84"/>
                  <a:pt x="421" y="84"/>
                  <a:pt x="421" y="84"/>
                </a:cubicBezTo>
                <a:cubicBezTo>
                  <a:pt x="411" y="78"/>
                  <a:pt x="401" y="73"/>
                  <a:pt x="390" y="68"/>
                </a:cubicBezTo>
                <a:cubicBezTo>
                  <a:pt x="392" y="16"/>
                  <a:pt x="392" y="16"/>
                  <a:pt x="392" y="16"/>
                </a:cubicBezTo>
                <a:cubicBezTo>
                  <a:pt x="356" y="6"/>
                  <a:pt x="356" y="6"/>
                  <a:pt x="356" y="6"/>
                </a:cubicBezTo>
                <a:cubicBezTo>
                  <a:pt x="330" y="51"/>
                  <a:pt x="330" y="51"/>
                  <a:pt x="330" y="51"/>
                </a:cubicBezTo>
                <a:cubicBezTo>
                  <a:pt x="319" y="49"/>
                  <a:pt x="309" y="49"/>
                  <a:pt x="298" y="48"/>
                </a:cubicBezTo>
                <a:cubicBezTo>
                  <a:pt x="280" y="0"/>
                  <a:pt x="280" y="0"/>
                  <a:pt x="280" y="0"/>
                </a:cubicBezTo>
                <a:cubicBezTo>
                  <a:pt x="243" y="5"/>
                  <a:pt x="243" y="5"/>
                  <a:pt x="243" y="5"/>
                </a:cubicBezTo>
                <a:cubicBezTo>
                  <a:pt x="235" y="55"/>
                  <a:pt x="235" y="55"/>
                  <a:pt x="235" y="55"/>
                </a:cubicBezTo>
                <a:cubicBezTo>
                  <a:pt x="224" y="58"/>
                  <a:pt x="213" y="62"/>
                  <a:pt x="203" y="66"/>
                </a:cubicBezTo>
                <a:cubicBezTo>
                  <a:pt x="167" y="29"/>
                  <a:pt x="167" y="29"/>
                  <a:pt x="167" y="29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47" y="97"/>
                  <a:pt x="147" y="97"/>
                  <a:pt x="147" y="97"/>
                </a:cubicBezTo>
                <a:cubicBezTo>
                  <a:pt x="139" y="103"/>
                  <a:pt x="131" y="110"/>
                  <a:pt x="123" y="117"/>
                </a:cubicBezTo>
                <a:cubicBezTo>
                  <a:pt x="76" y="96"/>
                  <a:pt x="76" y="96"/>
                  <a:pt x="76" y="96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78" y="176"/>
                  <a:pt x="73" y="187"/>
                  <a:pt x="68" y="197"/>
                </a:cubicBezTo>
                <a:cubicBezTo>
                  <a:pt x="16" y="196"/>
                  <a:pt x="16" y="196"/>
                  <a:pt x="16" y="196"/>
                </a:cubicBezTo>
                <a:cubicBezTo>
                  <a:pt x="6" y="232"/>
                  <a:pt x="6" y="232"/>
                  <a:pt x="6" y="232"/>
                </a:cubicBezTo>
                <a:cubicBezTo>
                  <a:pt x="51" y="258"/>
                  <a:pt x="51" y="258"/>
                  <a:pt x="51" y="258"/>
                </a:cubicBezTo>
                <a:cubicBezTo>
                  <a:pt x="49" y="269"/>
                  <a:pt x="48" y="279"/>
                  <a:pt x="48" y="290"/>
                </a:cubicBezTo>
                <a:cubicBezTo>
                  <a:pt x="0" y="308"/>
                  <a:pt x="0" y="308"/>
                  <a:pt x="0" y="308"/>
                </a:cubicBezTo>
                <a:cubicBezTo>
                  <a:pt x="4" y="345"/>
                  <a:pt x="4" y="345"/>
                  <a:pt x="4" y="345"/>
                </a:cubicBezTo>
                <a:cubicBezTo>
                  <a:pt x="55" y="352"/>
                  <a:pt x="55" y="352"/>
                  <a:pt x="55" y="352"/>
                </a:cubicBezTo>
                <a:cubicBezTo>
                  <a:pt x="58" y="364"/>
                  <a:pt x="62" y="375"/>
                  <a:pt x="66" y="385"/>
                </a:cubicBezTo>
                <a:cubicBezTo>
                  <a:pt x="29" y="421"/>
                  <a:pt x="29" y="421"/>
                  <a:pt x="29" y="421"/>
                </a:cubicBezTo>
                <a:cubicBezTo>
                  <a:pt x="47" y="454"/>
                  <a:pt x="47" y="454"/>
                  <a:pt x="47" y="454"/>
                </a:cubicBezTo>
                <a:cubicBezTo>
                  <a:pt x="97" y="441"/>
                  <a:pt x="97" y="441"/>
                  <a:pt x="97" y="441"/>
                </a:cubicBezTo>
                <a:cubicBezTo>
                  <a:pt x="103" y="449"/>
                  <a:pt x="110" y="457"/>
                  <a:pt x="117" y="465"/>
                </a:cubicBezTo>
                <a:cubicBezTo>
                  <a:pt x="96" y="511"/>
                  <a:pt x="96" y="511"/>
                  <a:pt x="96" y="511"/>
                </a:cubicBezTo>
                <a:cubicBezTo>
                  <a:pt x="125" y="535"/>
                  <a:pt x="125" y="535"/>
                  <a:pt x="125" y="535"/>
                </a:cubicBezTo>
                <a:cubicBezTo>
                  <a:pt x="167" y="504"/>
                  <a:pt x="167" y="504"/>
                  <a:pt x="167" y="504"/>
                </a:cubicBezTo>
                <a:cubicBezTo>
                  <a:pt x="176" y="510"/>
                  <a:pt x="187" y="515"/>
                  <a:pt x="197" y="520"/>
                </a:cubicBezTo>
                <a:cubicBezTo>
                  <a:pt x="196" y="572"/>
                  <a:pt x="196" y="572"/>
                  <a:pt x="196" y="572"/>
                </a:cubicBezTo>
                <a:cubicBezTo>
                  <a:pt x="232" y="582"/>
                  <a:pt x="232" y="582"/>
                  <a:pt x="232" y="582"/>
                </a:cubicBezTo>
                <a:cubicBezTo>
                  <a:pt x="258" y="537"/>
                  <a:pt x="258" y="537"/>
                  <a:pt x="258" y="537"/>
                </a:cubicBezTo>
                <a:cubicBezTo>
                  <a:pt x="269" y="539"/>
                  <a:pt x="279" y="539"/>
                  <a:pt x="289" y="540"/>
                </a:cubicBezTo>
                <a:cubicBezTo>
                  <a:pt x="308" y="588"/>
                  <a:pt x="308" y="588"/>
                  <a:pt x="308" y="588"/>
                </a:cubicBezTo>
                <a:cubicBezTo>
                  <a:pt x="345" y="583"/>
                  <a:pt x="345" y="583"/>
                  <a:pt x="345" y="583"/>
                </a:cubicBezTo>
                <a:cubicBezTo>
                  <a:pt x="352" y="533"/>
                  <a:pt x="352" y="533"/>
                  <a:pt x="352" y="533"/>
                </a:cubicBezTo>
                <a:cubicBezTo>
                  <a:pt x="364" y="530"/>
                  <a:pt x="375" y="526"/>
                  <a:pt x="385" y="522"/>
                </a:cubicBezTo>
                <a:cubicBezTo>
                  <a:pt x="421" y="559"/>
                  <a:pt x="421" y="559"/>
                  <a:pt x="421" y="559"/>
                </a:cubicBezTo>
                <a:cubicBezTo>
                  <a:pt x="453" y="541"/>
                  <a:pt x="453" y="541"/>
                  <a:pt x="453" y="541"/>
                </a:cubicBezTo>
                <a:cubicBezTo>
                  <a:pt x="440" y="491"/>
                  <a:pt x="440" y="491"/>
                  <a:pt x="440" y="491"/>
                </a:cubicBezTo>
                <a:cubicBezTo>
                  <a:pt x="449" y="485"/>
                  <a:pt x="457" y="478"/>
                  <a:pt x="464" y="471"/>
                </a:cubicBezTo>
                <a:cubicBezTo>
                  <a:pt x="511" y="492"/>
                  <a:pt x="511" y="492"/>
                  <a:pt x="511" y="492"/>
                </a:cubicBezTo>
                <a:cubicBezTo>
                  <a:pt x="535" y="463"/>
                  <a:pt x="535" y="463"/>
                  <a:pt x="535" y="463"/>
                </a:cubicBezTo>
                <a:cubicBezTo>
                  <a:pt x="504" y="421"/>
                  <a:pt x="504" y="421"/>
                  <a:pt x="504" y="421"/>
                </a:cubicBezTo>
                <a:cubicBezTo>
                  <a:pt x="510" y="412"/>
                  <a:pt x="515" y="401"/>
                  <a:pt x="520" y="391"/>
                </a:cubicBezTo>
                <a:lnTo>
                  <a:pt x="572" y="392"/>
                </a:lnTo>
                <a:close/>
                <a:moveTo>
                  <a:pt x="243" y="476"/>
                </a:moveTo>
                <a:cubicBezTo>
                  <a:pt x="142" y="447"/>
                  <a:pt x="84" y="343"/>
                  <a:pt x="112" y="243"/>
                </a:cubicBezTo>
                <a:cubicBezTo>
                  <a:pt x="140" y="142"/>
                  <a:pt x="245" y="84"/>
                  <a:pt x="345" y="112"/>
                </a:cubicBezTo>
                <a:cubicBezTo>
                  <a:pt x="446" y="141"/>
                  <a:pt x="504" y="245"/>
                  <a:pt x="476" y="345"/>
                </a:cubicBezTo>
                <a:cubicBezTo>
                  <a:pt x="447" y="446"/>
                  <a:pt x="343" y="504"/>
                  <a:pt x="243" y="47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72" name="Vrije vorm 20">
            <a:extLst>
              <a:ext uri="{FF2B5EF4-FFF2-40B4-BE49-F238E27FC236}">
                <a16:creationId xmlns:a16="http://schemas.microsoft.com/office/drawing/2014/main" id="{4119EE63-2CCC-45D1-999C-196913453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2842428" y="2255694"/>
            <a:ext cx="1553322" cy="1551812"/>
          </a:xfrm>
          <a:custGeom>
            <a:avLst/>
            <a:gdLst>
              <a:gd name="T0" fmla="*/ 461 w 730"/>
              <a:gd name="T1" fmla="*/ 716 h 729"/>
              <a:gd name="T2" fmla="*/ 500 w 730"/>
              <a:gd name="T3" fmla="*/ 638 h 729"/>
              <a:gd name="T4" fmla="*/ 586 w 730"/>
              <a:gd name="T5" fmla="*/ 654 h 729"/>
              <a:gd name="T6" fmla="*/ 593 w 730"/>
              <a:gd name="T7" fmla="*/ 567 h 729"/>
              <a:gd name="T8" fmla="*/ 682 w 730"/>
              <a:gd name="T9" fmla="*/ 546 h 729"/>
              <a:gd name="T10" fmla="*/ 654 w 730"/>
              <a:gd name="T11" fmla="*/ 462 h 729"/>
              <a:gd name="T12" fmla="*/ 726 w 730"/>
              <a:gd name="T13" fmla="*/ 413 h 729"/>
              <a:gd name="T14" fmla="*/ 669 w 730"/>
              <a:gd name="T15" fmla="*/ 346 h 729"/>
              <a:gd name="T16" fmla="*/ 717 w 730"/>
              <a:gd name="T17" fmla="*/ 269 h 729"/>
              <a:gd name="T18" fmla="*/ 638 w 730"/>
              <a:gd name="T19" fmla="*/ 229 h 729"/>
              <a:gd name="T20" fmla="*/ 655 w 730"/>
              <a:gd name="T21" fmla="*/ 143 h 729"/>
              <a:gd name="T22" fmla="*/ 567 w 730"/>
              <a:gd name="T23" fmla="*/ 136 h 729"/>
              <a:gd name="T24" fmla="*/ 546 w 730"/>
              <a:gd name="T25" fmla="*/ 47 h 729"/>
              <a:gd name="T26" fmla="*/ 463 w 730"/>
              <a:gd name="T27" fmla="*/ 76 h 729"/>
              <a:gd name="T28" fmla="*/ 413 w 730"/>
              <a:gd name="T29" fmla="*/ 3 h 729"/>
              <a:gd name="T30" fmla="*/ 347 w 730"/>
              <a:gd name="T31" fmla="*/ 60 h 729"/>
              <a:gd name="T32" fmla="*/ 269 w 730"/>
              <a:gd name="T33" fmla="*/ 13 h 729"/>
              <a:gd name="T34" fmla="*/ 230 w 730"/>
              <a:gd name="T35" fmla="*/ 91 h 729"/>
              <a:gd name="T36" fmla="*/ 144 w 730"/>
              <a:gd name="T37" fmla="*/ 75 h 729"/>
              <a:gd name="T38" fmla="*/ 137 w 730"/>
              <a:gd name="T39" fmla="*/ 162 h 729"/>
              <a:gd name="T40" fmla="*/ 48 w 730"/>
              <a:gd name="T41" fmla="*/ 183 h 729"/>
              <a:gd name="T42" fmla="*/ 76 w 730"/>
              <a:gd name="T43" fmla="*/ 267 h 729"/>
              <a:gd name="T44" fmla="*/ 3 w 730"/>
              <a:gd name="T45" fmla="*/ 316 h 729"/>
              <a:gd name="T46" fmla="*/ 61 w 730"/>
              <a:gd name="T47" fmla="*/ 383 h 729"/>
              <a:gd name="T48" fmla="*/ 13 w 730"/>
              <a:gd name="T49" fmla="*/ 460 h 729"/>
              <a:gd name="T50" fmla="*/ 92 w 730"/>
              <a:gd name="T51" fmla="*/ 499 h 729"/>
              <a:gd name="T52" fmla="*/ 75 w 730"/>
              <a:gd name="T53" fmla="*/ 586 h 729"/>
              <a:gd name="T54" fmla="*/ 163 w 730"/>
              <a:gd name="T55" fmla="*/ 592 h 729"/>
              <a:gd name="T56" fmla="*/ 184 w 730"/>
              <a:gd name="T57" fmla="*/ 682 h 729"/>
              <a:gd name="T58" fmla="*/ 267 w 730"/>
              <a:gd name="T59" fmla="*/ 653 h 729"/>
              <a:gd name="T60" fmla="*/ 317 w 730"/>
              <a:gd name="T61" fmla="*/ 726 h 729"/>
              <a:gd name="T62" fmla="*/ 383 w 730"/>
              <a:gd name="T63" fmla="*/ 669 h 729"/>
              <a:gd name="T64" fmla="*/ 262 w 730"/>
              <a:gd name="T65" fmla="*/ 575 h 729"/>
              <a:gd name="T66" fmla="*/ 468 w 730"/>
              <a:gd name="T67" fmla="*/ 154 h 729"/>
              <a:gd name="T68" fmla="*/ 262 w 730"/>
              <a:gd name="T69" fmla="*/ 575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30" h="729">
                <a:moveTo>
                  <a:pt x="426" y="663"/>
                </a:moveTo>
                <a:cubicBezTo>
                  <a:pt x="461" y="716"/>
                  <a:pt x="461" y="716"/>
                  <a:pt x="461" y="716"/>
                </a:cubicBezTo>
                <a:cubicBezTo>
                  <a:pt x="505" y="701"/>
                  <a:pt x="505" y="701"/>
                  <a:pt x="505" y="701"/>
                </a:cubicBezTo>
                <a:cubicBezTo>
                  <a:pt x="500" y="638"/>
                  <a:pt x="500" y="638"/>
                  <a:pt x="500" y="638"/>
                </a:cubicBezTo>
                <a:cubicBezTo>
                  <a:pt x="512" y="632"/>
                  <a:pt x="523" y="625"/>
                  <a:pt x="534" y="618"/>
                </a:cubicBezTo>
                <a:cubicBezTo>
                  <a:pt x="586" y="654"/>
                  <a:pt x="586" y="654"/>
                  <a:pt x="586" y="654"/>
                </a:cubicBezTo>
                <a:cubicBezTo>
                  <a:pt x="621" y="624"/>
                  <a:pt x="621" y="624"/>
                  <a:pt x="621" y="624"/>
                </a:cubicBezTo>
                <a:cubicBezTo>
                  <a:pt x="593" y="567"/>
                  <a:pt x="593" y="567"/>
                  <a:pt x="593" y="567"/>
                </a:cubicBezTo>
                <a:cubicBezTo>
                  <a:pt x="602" y="556"/>
                  <a:pt x="611" y="545"/>
                  <a:pt x="619" y="533"/>
                </a:cubicBezTo>
                <a:cubicBezTo>
                  <a:pt x="682" y="546"/>
                  <a:pt x="682" y="546"/>
                  <a:pt x="682" y="546"/>
                </a:cubicBezTo>
                <a:cubicBezTo>
                  <a:pt x="703" y="504"/>
                  <a:pt x="703" y="504"/>
                  <a:pt x="703" y="504"/>
                </a:cubicBezTo>
                <a:cubicBezTo>
                  <a:pt x="654" y="462"/>
                  <a:pt x="654" y="462"/>
                  <a:pt x="654" y="462"/>
                </a:cubicBezTo>
                <a:cubicBezTo>
                  <a:pt x="658" y="450"/>
                  <a:pt x="661" y="437"/>
                  <a:pt x="664" y="425"/>
                </a:cubicBezTo>
                <a:cubicBezTo>
                  <a:pt x="726" y="413"/>
                  <a:pt x="726" y="413"/>
                  <a:pt x="726" y="413"/>
                </a:cubicBezTo>
                <a:cubicBezTo>
                  <a:pt x="730" y="367"/>
                  <a:pt x="730" y="367"/>
                  <a:pt x="730" y="367"/>
                </a:cubicBezTo>
                <a:cubicBezTo>
                  <a:pt x="669" y="346"/>
                  <a:pt x="669" y="346"/>
                  <a:pt x="669" y="346"/>
                </a:cubicBezTo>
                <a:cubicBezTo>
                  <a:pt x="668" y="332"/>
                  <a:pt x="666" y="318"/>
                  <a:pt x="664" y="304"/>
                </a:cubicBezTo>
                <a:cubicBezTo>
                  <a:pt x="717" y="269"/>
                  <a:pt x="717" y="269"/>
                  <a:pt x="717" y="269"/>
                </a:cubicBezTo>
                <a:cubicBezTo>
                  <a:pt x="702" y="225"/>
                  <a:pt x="702" y="225"/>
                  <a:pt x="702" y="225"/>
                </a:cubicBezTo>
                <a:cubicBezTo>
                  <a:pt x="638" y="229"/>
                  <a:pt x="638" y="229"/>
                  <a:pt x="638" y="229"/>
                </a:cubicBezTo>
                <a:cubicBezTo>
                  <a:pt x="632" y="218"/>
                  <a:pt x="626" y="207"/>
                  <a:pt x="619" y="196"/>
                </a:cubicBezTo>
                <a:cubicBezTo>
                  <a:pt x="655" y="143"/>
                  <a:pt x="655" y="143"/>
                  <a:pt x="655" y="143"/>
                </a:cubicBezTo>
                <a:cubicBezTo>
                  <a:pt x="624" y="108"/>
                  <a:pt x="624" y="108"/>
                  <a:pt x="624" y="108"/>
                </a:cubicBezTo>
                <a:cubicBezTo>
                  <a:pt x="567" y="136"/>
                  <a:pt x="567" y="136"/>
                  <a:pt x="567" y="136"/>
                </a:cubicBezTo>
                <a:cubicBezTo>
                  <a:pt x="557" y="127"/>
                  <a:pt x="545" y="118"/>
                  <a:pt x="533" y="110"/>
                </a:cubicBezTo>
                <a:cubicBezTo>
                  <a:pt x="546" y="47"/>
                  <a:pt x="546" y="47"/>
                  <a:pt x="546" y="47"/>
                </a:cubicBezTo>
                <a:cubicBezTo>
                  <a:pt x="505" y="27"/>
                  <a:pt x="505" y="27"/>
                  <a:pt x="505" y="27"/>
                </a:cubicBezTo>
                <a:cubicBezTo>
                  <a:pt x="463" y="76"/>
                  <a:pt x="463" y="76"/>
                  <a:pt x="463" y="76"/>
                </a:cubicBezTo>
                <a:cubicBezTo>
                  <a:pt x="450" y="72"/>
                  <a:pt x="438" y="68"/>
                  <a:pt x="425" y="66"/>
                </a:cubicBezTo>
                <a:cubicBezTo>
                  <a:pt x="413" y="3"/>
                  <a:pt x="413" y="3"/>
                  <a:pt x="413" y="3"/>
                </a:cubicBezTo>
                <a:cubicBezTo>
                  <a:pt x="367" y="0"/>
                  <a:pt x="367" y="0"/>
                  <a:pt x="367" y="0"/>
                </a:cubicBezTo>
                <a:cubicBezTo>
                  <a:pt x="347" y="60"/>
                  <a:pt x="347" y="60"/>
                  <a:pt x="347" y="60"/>
                </a:cubicBezTo>
                <a:cubicBezTo>
                  <a:pt x="332" y="61"/>
                  <a:pt x="318" y="63"/>
                  <a:pt x="304" y="66"/>
                </a:cubicBezTo>
                <a:cubicBezTo>
                  <a:pt x="269" y="13"/>
                  <a:pt x="269" y="13"/>
                  <a:pt x="269" y="13"/>
                </a:cubicBezTo>
                <a:cubicBezTo>
                  <a:pt x="225" y="28"/>
                  <a:pt x="225" y="28"/>
                  <a:pt x="225" y="28"/>
                </a:cubicBezTo>
                <a:cubicBezTo>
                  <a:pt x="230" y="91"/>
                  <a:pt x="230" y="91"/>
                  <a:pt x="230" y="91"/>
                </a:cubicBezTo>
                <a:cubicBezTo>
                  <a:pt x="218" y="97"/>
                  <a:pt x="207" y="103"/>
                  <a:pt x="196" y="111"/>
                </a:cubicBezTo>
                <a:cubicBezTo>
                  <a:pt x="144" y="75"/>
                  <a:pt x="144" y="75"/>
                  <a:pt x="144" y="7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37" y="162"/>
                  <a:pt x="137" y="162"/>
                  <a:pt x="137" y="162"/>
                </a:cubicBezTo>
                <a:cubicBezTo>
                  <a:pt x="128" y="173"/>
                  <a:pt x="119" y="184"/>
                  <a:pt x="111" y="196"/>
                </a:cubicBezTo>
                <a:cubicBezTo>
                  <a:pt x="48" y="183"/>
                  <a:pt x="48" y="183"/>
                  <a:pt x="48" y="183"/>
                </a:cubicBezTo>
                <a:cubicBezTo>
                  <a:pt x="27" y="225"/>
                  <a:pt x="27" y="225"/>
                  <a:pt x="27" y="225"/>
                </a:cubicBezTo>
                <a:cubicBezTo>
                  <a:pt x="76" y="267"/>
                  <a:pt x="76" y="267"/>
                  <a:pt x="76" y="267"/>
                </a:cubicBezTo>
                <a:cubicBezTo>
                  <a:pt x="72" y="279"/>
                  <a:pt x="69" y="292"/>
                  <a:pt x="66" y="304"/>
                </a:cubicBezTo>
                <a:cubicBezTo>
                  <a:pt x="3" y="316"/>
                  <a:pt x="3" y="316"/>
                  <a:pt x="3" y="316"/>
                </a:cubicBezTo>
                <a:cubicBezTo>
                  <a:pt x="0" y="362"/>
                  <a:pt x="0" y="362"/>
                  <a:pt x="0" y="362"/>
                </a:cubicBezTo>
                <a:cubicBezTo>
                  <a:pt x="61" y="383"/>
                  <a:pt x="61" y="383"/>
                  <a:pt x="61" y="383"/>
                </a:cubicBezTo>
                <a:cubicBezTo>
                  <a:pt x="62" y="397"/>
                  <a:pt x="63" y="411"/>
                  <a:pt x="66" y="425"/>
                </a:cubicBezTo>
                <a:cubicBezTo>
                  <a:pt x="13" y="460"/>
                  <a:pt x="13" y="460"/>
                  <a:pt x="13" y="460"/>
                </a:cubicBezTo>
                <a:cubicBezTo>
                  <a:pt x="28" y="504"/>
                  <a:pt x="28" y="504"/>
                  <a:pt x="28" y="504"/>
                </a:cubicBezTo>
                <a:cubicBezTo>
                  <a:pt x="92" y="499"/>
                  <a:pt x="92" y="499"/>
                  <a:pt x="92" y="499"/>
                </a:cubicBezTo>
                <a:cubicBezTo>
                  <a:pt x="97" y="511"/>
                  <a:pt x="104" y="522"/>
                  <a:pt x="111" y="533"/>
                </a:cubicBezTo>
                <a:cubicBezTo>
                  <a:pt x="75" y="586"/>
                  <a:pt x="75" y="586"/>
                  <a:pt x="75" y="586"/>
                </a:cubicBezTo>
                <a:cubicBezTo>
                  <a:pt x="106" y="621"/>
                  <a:pt x="106" y="621"/>
                  <a:pt x="106" y="621"/>
                </a:cubicBezTo>
                <a:cubicBezTo>
                  <a:pt x="163" y="592"/>
                  <a:pt x="163" y="592"/>
                  <a:pt x="163" y="592"/>
                </a:cubicBezTo>
                <a:cubicBezTo>
                  <a:pt x="173" y="602"/>
                  <a:pt x="185" y="611"/>
                  <a:pt x="197" y="619"/>
                </a:cubicBezTo>
                <a:cubicBezTo>
                  <a:pt x="184" y="682"/>
                  <a:pt x="184" y="682"/>
                  <a:pt x="184" y="682"/>
                </a:cubicBezTo>
                <a:cubicBezTo>
                  <a:pt x="225" y="702"/>
                  <a:pt x="225" y="702"/>
                  <a:pt x="225" y="702"/>
                </a:cubicBezTo>
                <a:cubicBezTo>
                  <a:pt x="267" y="653"/>
                  <a:pt x="267" y="653"/>
                  <a:pt x="267" y="653"/>
                </a:cubicBezTo>
                <a:cubicBezTo>
                  <a:pt x="280" y="657"/>
                  <a:pt x="292" y="661"/>
                  <a:pt x="305" y="663"/>
                </a:cubicBezTo>
                <a:cubicBezTo>
                  <a:pt x="317" y="726"/>
                  <a:pt x="317" y="726"/>
                  <a:pt x="317" y="726"/>
                </a:cubicBezTo>
                <a:cubicBezTo>
                  <a:pt x="363" y="729"/>
                  <a:pt x="363" y="729"/>
                  <a:pt x="363" y="729"/>
                </a:cubicBezTo>
                <a:cubicBezTo>
                  <a:pt x="383" y="669"/>
                  <a:pt x="383" y="669"/>
                  <a:pt x="383" y="669"/>
                </a:cubicBezTo>
                <a:cubicBezTo>
                  <a:pt x="397" y="668"/>
                  <a:pt x="412" y="666"/>
                  <a:pt x="426" y="663"/>
                </a:cubicBezTo>
                <a:close/>
                <a:moveTo>
                  <a:pt x="262" y="575"/>
                </a:moveTo>
                <a:cubicBezTo>
                  <a:pt x="146" y="518"/>
                  <a:pt x="97" y="377"/>
                  <a:pt x="154" y="261"/>
                </a:cubicBezTo>
                <a:cubicBezTo>
                  <a:pt x="211" y="145"/>
                  <a:pt x="352" y="97"/>
                  <a:pt x="468" y="154"/>
                </a:cubicBezTo>
                <a:cubicBezTo>
                  <a:pt x="584" y="211"/>
                  <a:pt x="632" y="351"/>
                  <a:pt x="575" y="468"/>
                </a:cubicBezTo>
                <a:cubicBezTo>
                  <a:pt x="518" y="584"/>
                  <a:pt x="378" y="632"/>
                  <a:pt x="262" y="57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73" name="Vrije vorm 22">
            <a:extLst>
              <a:ext uri="{FF2B5EF4-FFF2-40B4-BE49-F238E27FC236}">
                <a16:creationId xmlns:a16="http://schemas.microsoft.com/office/drawing/2014/main" id="{3D1A91F6-D772-4EA5-A9C2-A7E0F1582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2280878" y="3668627"/>
            <a:ext cx="1547283" cy="1548793"/>
          </a:xfrm>
          <a:custGeom>
            <a:avLst/>
            <a:gdLst>
              <a:gd name="T0" fmla="*/ 435 w 727"/>
              <a:gd name="T1" fmla="*/ 721 h 727"/>
              <a:gd name="T2" fmla="*/ 479 w 727"/>
              <a:gd name="T3" fmla="*/ 645 h 727"/>
              <a:gd name="T4" fmla="*/ 564 w 727"/>
              <a:gd name="T5" fmla="*/ 668 h 727"/>
              <a:gd name="T6" fmla="*/ 577 w 727"/>
              <a:gd name="T7" fmla="*/ 581 h 727"/>
              <a:gd name="T8" fmla="*/ 668 w 727"/>
              <a:gd name="T9" fmla="*/ 566 h 727"/>
              <a:gd name="T10" fmla="*/ 645 w 727"/>
              <a:gd name="T11" fmla="*/ 481 h 727"/>
              <a:gd name="T12" fmla="*/ 721 w 727"/>
              <a:gd name="T13" fmla="*/ 436 h 727"/>
              <a:gd name="T14" fmla="*/ 668 w 727"/>
              <a:gd name="T15" fmla="*/ 366 h 727"/>
              <a:gd name="T16" fmla="*/ 721 w 727"/>
              <a:gd name="T17" fmla="*/ 292 h 727"/>
              <a:gd name="T18" fmla="*/ 645 w 727"/>
              <a:gd name="T19" fmla="*/ 247 h 727"/>
              <a:gd name="T20" fmla="*/ 668 w 727"/>
              <a:gd name="T21" fmla="*/ 162 h 727"/>
              <a:gd name="T22" fmla="*/ 581 w 727"/>
              <a:gd name="T23" fmla="*/ 150 h 727"/>
              <a:gd name="T24" fmla="*/ 566 w 727"/>
              <a:gd name="T25" fmla="*/ 59 h 727"/>
              <a:gd name="T26" fmla="*/ 481 w 727"/>
              <a:gd name="T27" fmla="*/ 82 h 727"/>
              <a:gd name="T28" fmla="*/ 436 w 727"/>
              <a:gd name="T29" fmla="*/ 6 h 727"/>
              <a:gd name="T30" fmla="*/ 366 w 727"/>
              <a:gd name="T31" fmla="*/ 58 h 727"/>
              <a:gd name="T32" fmla="*/ 292 w 727"/>
              <a:gd name="T33" fmla="*/ 6 h 727"/>
              <a:gd name="T34" fmla="*/ 247 w 727"/>
              <a:gd name="T35" fmla="*/ 81 h 727"/>
              <a:gd name="T36" fmla="*/ 162 w 727"/>
              <a:gd name="T37" fmla="*/ 59 h 727"/>
              <a:gd name="T38" fmla="*/ 150 w 727"/>
              <a:gd name="T39" fmla="*/ 146 h 727"/>
              <a:gd name="T40" fmla="*/ 59 w 727"/>
              <a:gd name="T41" fmla="*/ 161 h 727"/>
              <a:gd name="T42" fmla="*/ 82 w 727"/>
              <a:gd name="T43" fmla="*/ 246 h 727"/>
              <a:gd name="T44" fmla="*/ 6 w 727"/>
              <a:gd name="T45" fmla="*/ 290 h 727"/>
              <a:gd name="T46" fmla="*/ 59 w 727"/>
              <a:gd name="T47" fmla="*/ 361 h 727"/>
              <a:gd name="T48" fmla="*/ 6 w 727"/>
              <a:gd name="T49" fmla="*/ 435 h 727"/>
              <a:gd name="T50" fmla="*/ 82 w 727"/>
              <a:gd name="T51" fmla="*/ 479 h 727"/>
              <a:gd name="T52" fmla="*/ 59 w 727"/>
              <a:gd name="T53" fmla="*/ 564 h 727"/>
              <a:gd name="T54" fmla="*/ 146 w 727"/>
              <a:gd name="T55" fmla="*/ 577 h 727"/>
              <a:gd name="T56" fmla="*/ 161 w 727"/>
              <a:gd name="T57" fmla="*/ 667 h 727"/>
              <a:gd name="T58" fmla="*/ 246 w 727"/>
              <a:gd name="T59" fmla="*/ 645 h 727"/>
              <a:gd name="T60" fmla="*/ 290 w 727"/>
              <a:gd name="T61" fmla="*/ 721 h 727"/>
              <a:gd name="T62" fmla="*/ 361 w 727"/>
              <a:gd name="T63" fmla="*/ 668 h 727"/>
              <a:gd name="T64" fmla="*/ 246 w 727"/>
              <a:gd name="T65" fmla="*/ 566 h 727"/>
              <a:gd name="T66" fmla="*/ 481 w 727"/>
              <a:gd name="T67" fmla="*/ 160 h 727"/>
              <a:gd name="T68" fmla="*/ 246 w 727"/>
              <a:gd name="T69" fmla="*/ 566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27" h="727">
                <a:moveTo>
                  <a:pt x="404" y="665"/>
                </a:moveTo>
                <a:cubicBezTo>
                  <a:pt x="435" y="721"/>
                  <a:pt x="435" y="721"/>
                  <a:pt x="435" y="721"/>
                </a:cubicBezTo>
                <a:cubicBezTo>
                  <a:pt x="480" y="709"/>
                  <a:pt x="480" y="709"/>
                  <a:pt x="480" y="709"/>
                </a:cubicBezTo>
                <a:cubicBezTo>
                  <a:pt x="479" y="645"/>
                  <a:pt x="479" y="645"/>
                  <a:pt x="479" y="645"/>
                </a:cubicBezTo>
                <a:cubicBezTo>
                  <a:pt x="491" y="640"/>
                  <a:pt x="503" y="634"/>
                  <a:pt x="514" y="628"/>
                </a:cubicBezTo>
                <a:cubicBezTo>
                  <a:pt x="564" y="668"/>
                  <a:pt x="564" y="668"/>
                  <a:pt x="564" y="668"/>
                </a:cubicBezTo>
                <a:cubicBezTo>
                  <a:pt x="601" y="640"/>
                  <a:pt x="601" y="640"/>
                  <a:pt x="601" y="640"/>
                </a:cubicBezTo>
                <a:cubicBezTo>
                  <a:pt x="577" y="581"/>
                  <a:pt x="577" y="581"/>
                  <a:pt x="577" y="581"/>
                </a:cubicBezTo>
                <a:cubicBezTo>
                  <a:pt x="587" y="571"/>
                  <a:pt x="597" y="560"/>
                  <a:pt x="605" y="548"/>
                </a:cubicBezTo>
                <a:cubicBezTo>
                  <a:pt x="668" y="566"/>
                  <a:pt x="668" y="566"/>
                  <a:pt x="668" y="566"/>
                </a:cubicBezTo>
                <a:cubicBezTo>
                  <a:pt x="691" y="526"/>
                  <a:pt x="691" y="526"/>
                  <a:pt x="691" y="526"/>
                </a:cubicBezTo>
                <a:cubicBezTo>
                  <a:pt x="645" y="481"/>
                  <a:pt x="645" y="481"/>
                  <a:pt x="645" y="481"/>
                </a:cubicBezTo>
                <a:cubicBezTo>
                  <a:pt x="650" y="468"/>
                  <a:pt x="654" y="456"/>
                  <a:pt x="657" y="444"/>
                </a:cubicBezTo>
                <a:cubicBezTo>
                  <a:pt x="721" y="436"/>
                  <a:pt x="721" y="436"/>
                  <a:pt x="721" y="436"/>
                </a:cubicBezTo>
                <a:cubicBezTo>
                  <a:pt x="727" y="390"/>
                  <a:pt x="727" y="390"/>
                  <a:pt x="727" y="390"/>
                </a:cubicBezTo>
                <a:cubicBezTo>
                  <a:pt x="668" y="366"/>
                  <a:pt x="668" y="366"/>
                  <a:pt x="668" y="366"/>
                </a:cubicBezTo>
                <a:cubicBezTo>
                  <a:pt x="668" y="352"/>
                  <a:pt x="667" y="337"/>
                  <a:pt x="666" y="323"/>
                </a:cubicBezTo>
                <a:cubicBezTo>
                  <a:pt x="721" y="292"/>
                  <a:pt x="721" y="292"/>
                  <a:pt x="721" y="292"/>
                </a:cubicBezTo>
                <a:cubicBezTo>
                  <a:pt x="709" y="247"/>
                  <a:pt x="709" y="247"/>
                  <a:pt x="709" y="247"/>
                </a:cubicBezTo>
                <a:cubicBezTo>
                  <a:pt x="645" y="247"/>
                  <a:pt x="645" y="247"/>
                  <a:pt x="645" y="247"/>
                </a:cubicBezTo>
                <a:cubicBezTo>
                  <a:pt x="640" y="235"/>
                  <a:pt x="635" y="224"/>
                  <a:pt x="628" y="212"/>
                </a:cubicBezTo>
                <a:cubicBezTo>
                  <a:pt x="668" y="162"/>
                  <a:pt x="668" y="162"/>
                  <a:pt x="668" y="162"/>
                </a:cubicBezTo>
                <a:cubicBezTo>
                  <a:pt x="640" y="125"/>
                  <a:pt x="640" y="125"/>
                  <a:pt x="640" y="125"/>
                </a:cubicBezTo>
                <a:cubicBezTo>
                  <a:pt x="581" y="150"/>
                  <a:pt x="581" y="150"/>
                  <a:pt x="581" y="150"/>
                </a:cubicBezTo>
                <a:cubicBezTo>
                  <a:pt x="571" y="140"/>
                  <a:pt x="560" y="130"/>
                  <a:pt x="549" y="121"/>
                </a:cubicBezTo>
                <a:cubicBezTo>
                  <a:pt x="566" y="59"/>
                  <a:pt x="566" y="59"/>
                  <a:pt x="566" y="59"/>
                </a:cubicBezTo>
                <a:cubicBezTo>
                  <a:pt x="526" y="36"/>
                  <a:pt x="526" y="36"/>
                  <a:pt x="526" y="36"/>
                </a:cubicBezTo>
                <a:cubicBezTo>
                  <a:pt x="481" y="82"/>
                  <a:pt x="481" y="82"/>
                  <a:pt x="481" y="82"/>
                </a:cubicBezTo>
                <a:cubicBezTo>
                  <a:pt x="469" y="77"/>
                  <a:pt x="456" y="73"/>
                  <a:pt x="444" y="69"/>
                </a:cubicBezTo>
                <a:cubicBezTo>
                  <a:pt x="436" y="6"/>
                  <a:pt x="436" y="6"/>
                  <a:pt x="436" y="6"/>
                </a:cubicBezTo>
                <a:cubicBezTo>
                  <a:pt x="391" y="0"/>
                  <a:pt x="391" y="0"/>
                  <a:pt x="391" y="0"/>
                </a:cubicBezTo>
                <a:cubicBezTo>
                  <a:pt x="366" y="58"/>
                  <a:pt x="366" y="58"/>
                  <a:pt x="366" y="58"/>
                </a:cubicBezTo>
                <a:cubicBezTo>
                  <a:pt x="352" y="58"/>
                  <a:pt x="337" y="59"/>
                  <a:pt x="323" y="61"/>
                </a:cubicBezTo>
                <a:cubicBezTo>
                  <a:pt x="292" y="6"/>
                  <a:pt x="292" y="6"/>
                  <a:pt x="292" y="6"/>
                </a:cubicBezTo>
                <a:cubicBezTo>
                  <a:pt x="247" y="18"/>
                  <a:pt x="247" y="18"/>
                  <a:pt x="247" y="18"/>
                </a:cubicBezTo>
                <a:cubicBezTo>
                  <a:pt x="247" y="81"/>
                  <a:pt x="247" y="81"/>
                  <a:pt x="247" y="81"/>
                </a:cubicBezTo>
                <a:cubicBezTo>
                  <a:pt x="235" y="86"/>
                  <a:pt x="224" y="92"/>
                  <a:pt x="212" y="98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0" y="156"/>
                  <a:pt x="130" y="166"/>
                  <a:pt x="121" y="178"/>
                </a:cubicBezTo>
                <a:cubicBezTo>
                  <a:pt x="59" y="161"/>
                  <a:pt x="59" y="161"/>
                  <a:pt x="59" y="161"/>
                </a:cubicBezTo>
                <a:cubicBezTo>
                  <a:pt x="36" y="201"/>
                  <a:pt x="36" y="201"/>
                  <a:pt x="36" y="201"/>
                </a:cubicBezTo>
                <a:cubicBezTo>
                  <a:pt x="82" y="246"/>
                  <a:pt x="82" y="246"/>
                  <a:pt x="82" y="246"/>
                </a:cubicBezTo>
                <a:cubicBezTo>
                  <a:pt x="77" y="258"/>
                  <a:pt x="73" y="270"/>
                  <a:pt x="69" y="283"/>
                </a:cubicBezTo>
                <a:cubicBezTo>
                  <a:pt x="6" y="290"/>
                  <a:pt x="6" y="290"/>
                  <a:pt x="6" y="290"/>
                </a:cubicBezTo>
                <a:cubicBezTo>
                  <a:pt x="0" y="336"/>
                  <a:pt x="0" y="336"/>
                  <a:pt x="0" y="336"/>
                </a:cubicBezTo>
                <a:cubicBezTo>
                  <a:pt x="59" y="361"/>
                  <a:pt x="59" y="361"/>
                  <a:pt x="59" y="361"/>
                </a:cubicBezTo>
                <a:cubicBezTo>
                  <a:pt x="59" y="375"/>
                  <a:pt x="59" y="389"/>
                  <a:pt x="61" y="403"/>
                </a:cubicBezTo>
                <a:cubicBezTo>
                  <a:pt x="6" y="435"/>
                  <a:pt x="6" y="435"/>
                  <a:pt x="6" y="435"/>
                </a:cubicBezTo>
                <a:cubicBezTo>
                  <a:pt x="18" y="480"/>
                  <a:pt x="18" y="480"/>
                  <a:pt x="18" y="480"/>
                </a:cubicBezTo>
                <a:cubicBezTo>
                  <a:pt x="82" y="479"/>
                  <a:pt x="82" y="479"/>
                  <a:pt x="82" y="479"/>
                </a:cubicBezTo>
                <a:cubicBezTo>
                  <a:pt x="87" y="491"/>
                  <a:pt x="92" y="503"/>
                  <a:pt x="99" y="514"/>
                </a:cubicBezTo>
                <a:cubicBezTo>
                  <a:pt x="59" y="564"/>
                  <a:pt x="59" y="564"/>
                  <a:pt x="59" y="564"/>
                </a:cubicBezTo>
                <a:cubicBezTo>
                  <a:pt x="87" y="601"/>
                  <a:pt x="87" y="601"/>
                  <a:pt x="87" y="601"/>
                </a:cubicBezTo>
                <a:cubicBezTo>
                  <a:pt x="146" y="577"/>
                  <a:pt x="146" y="577"/>
                  <a:pt x="146" y="577"/>
                </a:cubicBezTo>
                <a:cubicBezTo>
                  <a:pt x="156" y="587"/>
                  <a:pt x="167" y="596"/>
                  <a:pt x="178" y="605"/>
                </a:cubicBezTo>
                <a:cubicBezTo>
                  <a:pt x="161" y="667"/>
                  <a:pt x="161" y="667"/>
                  <a:pt x="161" y="667"/>
                </a:cubicBezTo>
                <a:cubicBezTo>
                  <a:pt x="201" y="691"/>
                  <a:pt x="201" y="691"/>
                  <a:pt x="201" y="691"/>
                </a:cubicBezTo>
                <a:cubicBezTo>
                  <a:pt x="246" y="645"/>
                  <a:pt x="246" y="645"/>
                  <a:pt x="246" y="645"/>
                </a:cubicBezTo>
                <a:cubicBezTo>
                  <a:pt x="258" y="650"/>
                  <a:pt x="271" y="654"/>
                  <a:pt x="283" y="657"/>
                </a:cubicBezTo>
                <a:cubicBezTo>
                  <a:pt x="290" y="721"/>
                  <a:pt x="290" y="721"/>
                  <a:pt x="290" y="721"/>
                </a:cubicBezTo>
                <a:cubicBezTo>
                  <a:pt x="336" y="727"/>
                  <a:pt x="336" y="727"/>
                  <a:pt x="336" y="727"/>
                </a:cubicBezTo>
                <a:cubicBezTo>
                  <a:pt x="361" y="668"/>
                  <a:pt x="361" y="668"/>
                  <a:pt x="361" y="668"/>
                </a:cubicBezTo>
                <a:cubicBezTo>
                  <a:pt x="375" y="668"/>
                  <a:pt x="389" y="667"/>
                  <a:pt x="404" y="665"/>
                </a:cubicBezTo>
                <a:close/>
                <a:moveTo>
                  <a:pt x="246" y="566"/>
                </a:moveTo>
                <a:cubicBezTo>
                  <a:pt x="134" y="501"/>
                  <a:pt x="96" y="358"/>
                  <a:pt x="160" y="246"/>
                </a:cubicBezTo>
                <a:cubicBezTo>
                  <a:pt x="225" y="134"/>
                  <a:pt x="369" y="95"/>
                  <a:pt x="481" y="160"/>
                </a:cubicBezTo>
                <a:cubicBezTo>
                  <a:pt x="593" y="225"/>
                  <a:pt x="631" y="368"/>
                  <a:pt x="566" y="481"/>
                </a:cubicBezTo>
                <a:cubicBezTo>
                  <a:pt x="502" y="593"/>
                  <a:pt x="358" y="631"/>
                  <a:pt x="246" y="56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74" name="Vrije vorm 24">
            <a:extLst>
              <a:ext uri="{FF2B5EF4-FFF2-40B4-BE49-F238E27FC236}">
                <a16:creationId xmlns:a16="http://schemas.microsoft.com/office/drawing/2014/main" id="{319DCEB5-50BF-435D-881D-068528A55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1216648" y="2359853"/>
            <a:ext cx="1547283" cy="1550301"/>
          </a:xfrm>
          <a:custGeom>
            <a:avLst/>
            <a:gdLst>
              <a:gd name="T0" fmla="*/ 435 w 727"/>
              <a:gd name="T1" fmla="*/ 722 h 728"/>
              <a:gd name="T2" fmla="*/ 479 w 727"/>
              <a:gd name="T3" fmla="*/ 646 h 728"/>
              <a:gd name="T4" fmla="*/ 565 w 727"/>
              <a:gd name="T5" fmla="*/ 668 h 728"/>
              <a:gd name="T6" fmla="*/ 577 w 727"/>
              <a:gd name="T7" fmla="*/ 582 h 728"/>
              <a:gd name="T8" fmla="*/ 668 w 727"/>
              <a:gd name="T9" fmla="*/ 567 h 728"/>
              <a:gd name="T10" fmla="*/ 645 w 727"/>
              <a:gd name="T11" fmla="*/ 481 h 728"/>
              <a:gd name="T12" fmla="*/ 721 w 727"/>
              <a:gd name="T13" fmla="*/ 437 h 728"/>
              <a:gd name="T14" fmla="*/ 668 w 727"/>
              <a:gd name="T15" fmla="*/ 367 h 728"/>
              <a:gd name="T16" fmla="*/ 721 w 727"/>
              <a:gd name="T17" fmla="*/ 293 h 728"/>
              <a:gd name="T18" fmla="*/ 645 w 727"/>
              <a:gd name="T19" fmla="*/ 248 h 728"/>
              <a:gd name="T20" fmla="*/ 668 w 727"/>
              <a:gd name="T21" fmla="*/ 163 h 728"/>
              <a:gd name="T22" fmla="*/ 581 w 727"/>
              <a:gd name="T23" fmla="*/ 151 h 728"/>
              <a:gd name="T24" fmla="*/ 566 w 727"/>
              <a:gd name="T25" fmla="*/ 60 h 728"/>
              <a:gd name="T26" fmla="*/ 481 w 727"/>
              <a:gd name="T27" fmla="*/ 83 h 728"/>
              <a:gd name="T28" fmla="*/ 436 w 727"/>
              <a:gd name="T29" fmla="*/ 7 h 728"/>
              <a:gd name="T30" fmla="*/ 366 w 727"/>
              <a:gd name="T31" fmla="*/ 59 h 728"/>
              <a:gd name="T32" fmla="*/ 292 w 727"/>
              <a:gd name="T33" fmla="*/ 7 h 728"/>
              <a:gd name="T34" fmla="*/ 247 w 727"/>
              <a:gd name="T35" fmla="*/ 82 h 728"/>
              <a:gd name="T36" fmla="*/ 162 w 727"/>
              <a:gd name="T37" fmla="*/ 60 h 728"/>
              <a:gd name="T38" fmla="*/ 150 w 727"/>
              <a:gd name="T39" fmla="*/ 147 h 728"/>
              <a:gd name="T40" fmla="*/ 59 w 727"/>
              <a:gd name="T41" fmla="*/ 162 h 728"/>
              <a:gd name="T42" fmla="*/ 82 w 727"/>
              <a:gd name="T43" fmla="*/ 247 h 728"/>
              <a:gd name="T44" fmla="*/ 6 w 727"/>
              <a:gd name="T45" fmla="*/ 291 h 728"/>
              <a:gd name="T46" fmla="*/ 59 w 727"/>
              <a:gd name="T47" fmla="*/ 361 h 728"/>
              <a:gd name="T48" fmla="*/ 6 w 727"/>
              <a:gd name="T49" fmla="*/ 436 h 728"/>
              <a:gd name="T50" fmla="*/ 82 w 727"/>
              <a:gd name="T51" fmla="*/ 480 h 728"/>
              <a:gd name="T52" fmla="*/ 59 w 727"/>
              <a:gd name="T53" fmla="*/ 565 h 728"/>
              <a:gd name="T54" fmla="*/ 146 w 727"/>
              <a:gd name="T55" fmla="*/ 578 h 728"/>
              <a:gd name="T56" fmla="*/ 161 w 727"/>
              <a:gd name="T57" fmla="*/ 668 h 728"/>
              <a:gd name="T58" fmla="*/ 246 w 727"/>
              <a:gd name="T59" fmla="*/ 645 h 728"/>
              <a:gd name="T60" fmla="*/ 290 w 727"/>
              <a:gd name="T61" fmla="*/ 721 h 728"/>
              <a:gd name="T62" fmla="*/ 361 w 727"/>
              <a:gd name="T63" fmla="*/ 669 h 728"/>
              <a:gd name="T64" fmla="*/ 246 w 727"/>
              <a:gd name="T65" fmla="*/ 567 h 728"/>
              <a:gd name="T66" fmla="*/ 481 w 727"/>
              <a:gd name="T67" fmla="*/ 161 h 728"/>
              <a:gd name="T68" fmla="*/ 246 w 727"/>
              <a:gd name="T69" fmla="*/ 567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27" h="728">
                <a:moveTo>
                  <a:pt x="404" y="666"/>
                </a:moveTo>
                <a:cubicBezTo>
                  <a:pt x="435" y="722"/>
                  <a:pt x="435" y="722"/>
                  <a:pt x="435" y="722"/>
                </a:cubicBezTo>
                <a:cubicBezTo>
                  <a:pt x="480" y="710"/>
                  <a:pt x="480" y="710"/>
                  <a:pt x="480" y="710"/>
                </a:cubicBezTo>
                <a:cubicBezTo>
                  <a:pt x="479" y="646"/>
                  <a:pt x="479" y="646"/>
                  <a:pt x="479" y="646"/>
                </a:cubicBezTo>
                <a:cubicBezTo>
                  <a:pt x="491" y="641"/>
                  <a:pt x="503" y="635"/>
                  <a:pt x="514" y="629"/>
                </a:cubicBezTo>
                <a:cubicBezTo>
                  <a:pt x="565" y="668"/>
                  <a:pt x="565" y="668"/>
                  <a:pt x="565" y="668"/>
                </a:cubicBezTo>
                <a:cubicBezTo>
                  <a:pt x="601" y="640"/>
                  <a:pt x="601" y="640"/>
                  <a:pt x="601" y="640"/>
                </a:cubicBezTo>
                <a:cubicBezTo>
                  <a:pt x="577" y="582"/>
                  <a:pt x="577" y="582"/>
                  <a:pt x="577" y="582"/>
                </a:cubicBezTo>
                <a:cubicBezTo>
                  <a:pt x="587" y="572"/>
                  <a:pt x="597" y="561"/>
                  <a:pt x="605" y="549"/>
                </a:cubicBezTo>
                <a:cubicBezTo>
                  <a:pt x="668" y="567"/>
                  <a:pt x="668" y="567"/>
                  <a:pt x="668" y="567"/>
                </a:cubicBezTo>
                <a:cubicBezTo>
                  <a:pt x="691" y="527"/>
                  <a:pt x="691" y="527"/>
                  <a:pt x="691" y="527"/>
                </a:cubicBezTo>
                <a:cubicBezTo>
                  <a:pt x="645" y="481"/>
                  <a:pt x="645" y="481"/>
                  <a:pt x="645" y="481"/>
                </a:cubicBezTo>
                <a:cubicBezTo>
                  <a:pt x="650" y="469"/>
                  <a:pt x="654" y="457"/>
                  <a:pt x="657" y="445"/>
                </a:cubicBezTo>
                <a:cubicBezTo>
                  <a:pt x="721" y="437"/>
                  <a:pt x="721" y="437"/>
                  <a:pt x="721" y="437"/>
                </a:cubicBezTo>
                <a:cubicBezTo>
                  <a:pt x="727" y="391"/>
                  <a:pt x="727" y="391"/>
                  <a:pt x="727" y="391"/>
                </a:cubicBezTo>
                <a:cubicBezTo>
                  <a:pt x="668" y="367"/>
                  <a:pt x="668" y="367"/>
                  <a:pt x="668" y="367"/>
                </a:cubicBezTo>
                <a:cubicBezTo>
                  <a:pt x="668" y="352"/>
                  <a:pt x="667" y="338"/>
                  <a:pt x="666" y="324"/>
                </a:cubicBezTo>
                <a:cubicBezTo>
                  <a:pt x="721" y="293"/>
                  <a:pt x="721" y="293"/>
                  <a:pt x="721" y="293"/>
                </a:cubicBezTo>
                <a:cubicBezTo>
                  <a:pt x="709" y="248"/>
                  <a:pt x="709" y="248"/>
                  <a:pt x="709" y="248"/>
                </a:cubicBezTo>
                <a:cubicBezTo>
                  <a:pt x="645" y="248"/>
                  <a:pt x="645" y="248"/>
                  <a:pt x="645" y="248"/>
                </a:cubicBezTo>
                <a:cubicBezTo>
                  <a:pt x="640" y="236"/>
                  <a:pt x="635" y="224"/>
                  <a:pt x="628" y="213"/>
                </a:cubicBezTo>
                <a:cubicBezTo>
                  <a:pt x="668" y="163"/>
                  <a:pt x="668" y="163"/>
                  <a:pt x="668" y="163"/>
                </a:cubicBezTo>
                <a:cubicBezTo>
                  <a:pt x="640" y="126"/>
                  <a:pt x="640" y="126"/>
                  <a:pt x="640" y="126"/>
                </a:cubicBezTo>
                <a:cubicBezTo>
                  <a:pt x="581" y="151"/>
                  <a:pt x="581" y="151"/>
                  <a:pt x="581" y="151"/>
                </a:cubicBezTo>
                <a:cubicBezTo>
                  <a:pt x="571" y="140"/>
                  <a:pt x="560" y="131"/>
                  <a:pt x="549" y="122"/>
                </a:cubicBezTo>
                <a:cubicBezTo>
                  <a:pt x="566" y="60"/>
                  <a:pt x="566" y="60"/>
                  <a:pt x="566" y="60"/>
                </a:cubicBezTo>
                <a:cubicBezTo>
                  <a:pt x="526" y="37"/>
                  <a:pt x="526" y="37"/>
                  <a:pt x="526" y="37"/>
                </a:cubicBezTo>
                <a:cubicBezTo>
                  <a:pt x="481" y="83"/>
                  <a:pt x="481" y="83"/>
                  <a:pt x="481" y="83"/>
                </a:cubicBezTo>
                <a:cubicBezTo>
                  <a:pt x="469" y="78"/>
                  <a:pt x="456" y="74"/>
                  <a:pt x="444" y="70"/>
                </a:cubicBezTo>
                <a:cubicBezTo>
                  <a:pt x="436" y="7"/>
                  <a:pt x="436" y="7"/>
                  <a:pt x="436" y="7"/>
                </a:cubicBezTo>
                <a:cubicBezTo>
                  <a:pt x="391" y="0"/>
                  <a:pt x="391" y="0"/>
                  <a:pt x="391" y="0"/>
                </a:cubicBezTo>
                <a:cubicBezTo>
                  <a:pt x="366" y="59"/>
                  <a:pt x="366" y="59"/>
                  <a:pt x="366" y="59"/>
                </a:cubicBezTo>
                <a:cubicBezTo>
                  <a:pt x="352" y="59"/>
                  <a:pt x="338" y="60"/>
                  <a:pt x="323" y="62"/>
                </a:cubicBezTo>
                <a:cubicBezTo>
                  <a:pt x="292" y="7"/>
                  <a:pt x="292" y="7"/>
                  <a:pt x="292" y="7"/>
                </a:cubicBezTo>
                <a:cubicBezTo>
                  <a:pt x="247" y="18"/>
                  <a:pt x="247" y="18"/>
                  <a:pt x="247" y="18"/>
                </a:cubicBezTo>
                <a:cubicBezTo>
                  <a:pt x="247" y="82"/>
                  <a:pt x="247" y="82"/>
                  <a:pt x="247" y="82"/>
                </a:cubicBezTo>
                <a:cubicBezTo>
                  <a:pt x="236" y="87"/>
                  <a:pt x="224" y="93"/>
                  <a:pt x="212" y="99"/>
                </a:cubicBezTo>
                <a:cubicBezTo>
                  <a:pt x="162" y="60"/>
                  <a:pt x="162" y="60"/>
                  <a:pt x="162" y="60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50" y="147"/>
                  <a:pt x="150" y="147"/>
                  <a:pt x="150" y="147"/>
                </a:cubicBezTo>
                <a:cubicBezTo>
                  <a:pt x="140" y="157"/>
                  <a:pt x="130" y="167"/>
                  <a:pt x="121" y="179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36" y="202"/>
                  <a:pt x="36" y="202"/>
                  <a:pt x="36" y="202"/>
                </a:cubicBezTo>
                <a:cubicBezTo>
                  <a:pt x="82" y="247"/>
                  <a:pt x="82" y="247"/>
                  <a:pt x="82" y="247"/>
                </a:cubicBezTo>
                <a:cubicBezTo>
                  <a:pt x="77" y="259"/>
                  <a:pt x="73" y="271"/>
                  <a:pt x="69" y="284"/>
                </a:cubicBezTo>
                <a:cubicBezTo>
                  <a:pt x="6" y="291"/>
                  <a:pt x="6" y="291"/>
                  <a:pt x="6" y="291"/>
                </a:cubicBezTo>
                <a:cubicBezTo>
                  <a:pt x="0" y="337"/>
                  <a:pt x="0" y="337"/>
                  <a:pt x="0" y="337"/>
                </a:cubicBezTo>
                <a:cubicBezTo>
                  <a:pt x="59" y="361"/>
                  <a:pt x="59" y="361"/>
                  <a:pt x="59" y="361"/>
                </a:cubicBezTo>
                <a:cubicBezTo>
                  <a:pt x="59" y="376"/>
                  <a:pt x="59" y="390"/>
                  <a:pt x="61" y="404"/>
                </a:cubicBezTo>
                <a:cubicBezTo>
                  <a:pt x="6" y="436"/>
                  <a:pt x="6" y="436"/>
                  <a:pt x="6" y="436"/>
                </a:cubicBezTo>
                <a:cubicBezTo>
                  <a:pt x="18" y="481"/>
                  <a:pt x="18" y="481"/>
                  <a:pt x="18" y="481"/>
                </a:cubicBezTo>
                <a:cubicBezTo>
                  <a:pt x="82" y="480"/>
                  <a:pt x="82" y="480"/>
                  <a:pt x="82" y="480"/>
                </a:cubicBezTo>
                <a:cubicBezTo>
                  <a:pt x="87" y="492"/>
                  <a:pt x="92" y="504"/>
                  <a:pt x="99" y="515"/>
                </a:cubicBezTo>
                <a:cubicBezTo>
                  <a:pt x="59" y="565"/>
                  <a:pt x="59" y="565"/>
                  <a:pt x="59" y="565"/>
                </a:cubicBezTo>
                <a:cubicBezTo>
                  <a:pt x="87" y="602"/>
                  <a:pt x="87" y="602"/>
                  <a:pt x="87" y="602"/>
                </a:cubicBezTo>
                <a:cubicBezTo>
                  <a:pt x="146" y="578"/>
                  <a:pt x="146" y="578"/>
                  <a:pt x="146" y="578"/>
                </a:cubicBezTo>
                <a:cubicBezTo>
                  <a:pt x="156" y="588"/>
                  <a:pt x="167" y="597"/>
                  <a:pt x="178" y="606"/>
                </a:cubicBezTo>
                <a:cubicBezTo>
                  <a:pt x="161" y="668"/>
                  <a:pt x="161" y="668"/>
                  <a:pt x="161" y="668"/>
                </a:cubicBezTo>
                <a:cubicBezTo>
                  <a:pt x="201" y="691"/>
                  <a:pt x="201" y="691"/>
                  <a:pt x="201" y="691"/>
                </a:cubicBezTo>
                <a:cubicBezTo>
                  <a:pt x="246" y="645"/>
                  <a:pt x="246" y="645"/>
                  <a:pt x="246" y="645"/>
                </a:cubicBezTo>
                <a:cubicBezTo>
                  <a:pt x="258" y="650"/>
                  <a:pt x="271" y="655"/>
                  <a:pt x="283" y="658"/>
                </a:cubicBezTo>
                <a:cubicBezTo>
                  <a:pt x="290" y="721"/>
                  <a:pt x="290" y="721"/>
                  <a:pt x="290" y="721"/>
                </a:cubicBezTo>
                <a:cubicBezTo>
                  <a:pt x="336" y="728"/>
                  <a:pt x="336" y="728"/>
                  <a:pt x="336" y="728"/>
                </a:cubicBezTo>
                <a:cubicBezTo>
                  <a:pt x="361" y="669"/>
                  <a:pt x="361" y="669"/>
                  <a:pt x="361" y="669"/>
                </a:cubicBezTo>
                <a:cubicBezTo>
                  <a:pt x="375" y="669"/>
                  <a:pt x="389" y="668"/>
                  <a:pt x="404" y="666"/>
                </a:cubicBezTo>
                <a:close/>
                <a:moveTo>
                  <a:pt x="246" y="567"/>
                </a:moveTo>
                <a:cubicBezTo>
                  <a:pt x="134" y="502"/>
                  <a:pt x="96" y="359"/>
                  <a:pt x="161" y="247"/>
                </a:cubicBezTo>
                <a:cubicBezTo>
                  <a:pt x="225" y="135"/>
                  <a:pt x="369" y="96"/>
                  <a:pt x="481" y="161"/>
                </a:cubicBezTo>
                <a:cubicBezTo>
                  <a:pt x="593" y="226"/>
                  <a:pt x="631" y="369"/>
                  <a:pt x="566" y="481"/>
                </a:cubicBezTo>
                <a:cubicBezTo>
                  <a:pt x="502" y="594"/>
                  <a:pt x="358" y="632"/>
                  <a:pt x="246" y="5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75" name="Vrije vorm 26">
            <a:extLst>
              <a:ext uri="{FF2B5EF4-FFF2-40B4-BE49-F238E27FC236}">
                <a16:creationId xmlns:a16="http://schemas.microsoft.com/office/drawing/2014/main" id="{76DDF9C6-F991-4FB2-BA03-3A99EC17A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907190" y="3946383"/>
            <a:ext cx="1203107" cy="1204617"/>
          </a:xfrm>
          <a:custGeom>
            <a:avLst/>
            <a:gdLst>
              <a:gd name="T0" fmla="*/ 269 w 565"/>
              <a:gd name="T1" fmla="*/ 0 h 566"/>
              <a:gd name="T2" fmla="*/ 226 w 565"/>
              <a:gd name="T3" fmla="*/ 53 h 566"/>
              <a:gd name="T4" fmla="*/ 160 w 565"/>
              <a:gd name="T5" fmla="*/ 27 h 566"/>
              <a:gd name="T6" fmla="*/ 141 w 565"/>
              <a:gd name="T7" fmla="*/ 93 h 566"/>
              <a:gd name="T8" fmla="*/ 73 w 565"/>
              <a:gd name="T9" fmla="*/ 92 h 566"/>
              <a:gd name="T10" fmla="*/ 80 w 565"/>
              <a:gd name="T11" fmla="*/ 160 h 566"/>
              <a:gd name="T12" fmla="*/ 14 w 565"/>
              <a:gd name="T13" fmla="*/ 188 h 566"/>
              <a:gd name="T14" fmla="*/ 48 w 565"/>
              <a:gd name="T15" fmla="*/ 248 h 566"/>
              <a:gd name="T16" fmla="*/ 0 w 565"/>
              <a:gd name="T17" fmla="*/ 296 h 566"/>
              <a:gd name="T18" fmla="*/ 53 w 565"/>
              <a:gd name="T19" fmla="*/ 339 h 566"/>
              <a:gd name="T20" fmla="*/ 27 w 565"/>
              <a:gd name="T21" fmla="*/ 405 h 566"/>
              <a:gd name="T22" fmla="*/ 93 w 565"/>
              <a:gd name="T23" fmla="*/ 424 h 566"/>
              <a:gd name="T24" fmla="*/ 92 w 565"/>
              <a:gd name="T25" fmla="*/ 492 h 566"/>
              <a:gd name="T26" fmla="*/ 160 w 565"/>
              <a:gd name="T27" fmla="*/ 485 h 566"/>
              <a:gd name="T28" fmla="*/ 188 w 565"/>
              <a:gd name="T29" fmla="*/ 550 h 566"/>
              <a:gd name="T30" fmla="*/ 248 w 565"/>
              <a:gd name="T31" fmla="*/ 517 h 566"/>
              <a:gd name="T32" fmla="*/ 296 w 565"/>
              <a:gd name="T33" fmla="*/ 566 h 566"/>
              <a:gd name="T34" fmla="*/ 339 w 565"/>
              <a:gd name="T35" fmla="*/ 513 h 566"/>
              <a:gd name="T36" fmla="*/ 405 w 565"/>
              <a:gd name="T37" fmla="*/ 538 h 566"/>
              <a:gd name="T38" fmla="*/ 424 w 565"/>
              <a:gd name="T39" fmla="*/ 473 h 566"/>
              <a:gd name="T40" fmla="*/ 492 w 565"/>
              <a:gd name="T41" fmla="*/ 473 h 566"/>
              <a:gd name="T42" fmla="*/ 485 w 565"/>
              <a:gd name="T43" fmla="*/ 405 h 566"/>
              <a:gd name="T44" fmla="*/ 550 w 565"/>
              <a:gd name="T45" fmla="*/ 377 h 566"/>
              <a:gd name="T46" fmla="*/ 517 w 565"/>
              <a:gd name="T47" fmla="*/ 317 h 566"/>
              <a:gd name="T48" fmla="*/ 565 w 565"/>
              <a:gd name="T49" fmla="*/ 269 h 566"/>
              <a:gd name="T50" fmla="*/ 512 w 565"/>
              <a:gd name="T51" fmla="*/ 226 h 566"/>
              <a:gd name="T52" fmla="*/ 538 w 565"/>
              <a:gd name="T53" fmla="*/ 160 h 566"/>
              <a:gd name="T54" fmla="*/ 472 w 565"/>
              <a:gd name="T55" fmla="*/ 141 h 566"/>
              <a:gd name="T56" fmla="*/ 473 w 565"/>
              <a:gd name="T57" fmla="*/ 73 h 566"/>
              <a:gd name="T58" fmla="*/ 405 w 565"/>
              <a:gd name="T59" fmla="*/ 80 h 566"/>
              <a:gd name="T60" fmla="*/ 377 w 565"/>
              <a:gd name="T61" fmla="*/ 15 h 566"/>
              <a:gd name="T62" fmla="*/ 317 w 565"/>
              <a:gd name="T63" fmla="*/ 48 h 566"/>
              <a:gd name="T64" fmla="*/ 328 w 565"/>
              <a:gd name="T65" fmla="*/ 121 h 566"/>
              <a:gd name="T66" fmla="*/ 237 w 565"/>
              <a:gd name="T67" fmla="*/ 445 h 566"/>
              <a:gd name="T68" fmla="*/ 328 w 565"/>
              <a:gd name="T69" fmla="*/ 121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5" h="566">
                <a:moveTo>
                  <a:pt x="287" y="46"/>
                </a:moveTo>
                <a:cubicBezTo>
                  <a:pt x="269" y="0"/>
                  <a:pt x="269" y="0"/>
                  <a:pt x="269" y="0"/>
                </a:cubicBezTo>
                <a:cubicBezTo>
                  <a:pt x="233" y="4"/>
                  <a:pt x="233" y="4"/>
                  <a:pt x="233" y="4"/>
                </a:cubicBezTo>
                <a:cubicBezTo>
                  <a:pt x="226" y="53"/>
                  <a:pt x="226" y="53"/>
                  <a:pt x="226" y="53"/>
                </a:cubicBezTo>
                <a:cubicBezTo>
                  <a:pt x="215" y="55"/>
                  <a:pt x="205" y="59"/>
                  <a:pt x="194" y="63"/>
                </a:cubicBezTo>
                <a:cubicBezTo>
                  <a:pt x="160" y="27"/>
                  <a:pt x="160" y="27"/>
                  <a:pt x="160" y="27"/>
                </a:cubicBezTo>
                <a:cubicBezTo>
                  <a:pt x="129" y="45"/>
                  <a:pt x="129" y="45"/>
                  <a:pt x="129" y="45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33" y="99"/>
                  <a:pt x="125" y="105"/>
                  <a:pt x="118" y="112"/>
                </a:cubicBezTo>
                <a:cubicBezTo>
                  <a:pt x="73" y="92"/>
                  <a:pt x="73" y="92"/>
                  <a:pt x="73" y="92"/>
                </a:cubicBezTo>
                <a:cubicBezTo>
                  <a:pt x="50" y="120"/>
                  <a:pt x="50" y="120"/>
                  <a:pt x="50" y="120"/>
                </a:cubicBezTo>
                <a:cubicBezTo>
                  <a:pt x="80" y="160"/>
                  <a:pt x="80" y="160"/>
                  <a:pt x="80" y="160"/>
                </a:cubicBezTo>
                <a:cubicBezTo>
                  <a:pt x="74" y="169"/>
                  <a:pt x="69" y="179"/>
                  <a:pt x="65" y="190"/>
                </a:cubicBezTo>
                <a:cubicBezTo>
                  <a:pt x="14" y="188"/>
                  <a:pt x="14" y="188"/>
                  <a:pt x="14" y="188"/>
                </a:cubicBezTo>
                <a:cubicBezTo>
                  <a:pt x="5" y="223"/>
                  <a:pt x="5" y="223"/>
                  <a:pt x="5" y="223"/>
                </a:cubicBezTo>
                <a:cubicBezTo>
                  <a:pt x="48" y="248"/>
                  <a:pt x="48" y="248"/>
                  <a:pt x="48" y="248"/>
                </a:cubicBezTo>
                <a:cubicBezTo>
                  <a:pt x="47" y="258"/>
                  <a:pt x="46" y="268"/>
                  <a:pt x="46" y="278"/>
                </a:cubicBezTo>
                <a:cubicBezTo>
                  <a:pt x="0" y="296"/>
                  <a:pt x="0" y="296"/>
                  <a:pt x="0" y="296"/>
                </a:cubicBezTo>
                <a:cubicBezTo>
                  <a:pt x="4" y="332"/>
                  <a:pt x="4" y="332"/>
                  <a:pt x="4" y="332"/>
                </a:cubicBezTo>
                <a:cubicBezTo>
                  <a:pt x="53" y="339"/>
                  <a:pt x="53" y="339"/>
                  <a:pt x="53" y="339"/>
                </a:cubicBezTo>
                <a:cubicBezTo>
                  <a:pt x="55" y="350"/>
                  <a:pt x="59" y="360"/>
                  <a:pt x="63" y="371"/>
                </a:cubicBezTo>
                <a:cubicBezTo>
                  <a:pt x="27" y="405"/>
                  <a:pt x="27" y="405"/>
                  <a:pt x="27" y="405"/>
                </a:cubicBezTo>
                <a:cubicBezTo>
                  <a:pt x="45" y="436"/>
                  <a:pt x="45" y="436"/>
                  <a:pt x="45" y="436"/>
                </a:cubicBezTo>
                <a:cubicBezTo>
                  <a:pt x="93" y="424"/>
                  <a:pt x="93" y="424"/>
                  <a:pt x="93" y="424"/>
                </a:cubicBezTo>
                <a:cubicBezTo>
                  <a:pt x="99" y="432"/>
                  <a:pt x="105" y="440"/>
                  <a:pt x="112" y="447"/>
                </a:cubicBezTo>
                <a:cubicBezTo>
                  <a:pt x="92" y="492"/>
                  <a:pt x="92" y="492"/>
                  <a:pt x="92" y="492"/>
                </a:cubicBezTo>
                <a:cubicBezTo>
                  <a:pt x="120" y="515"/>
                  <a:pt x="120" y="515"/>
                  <a:pt x="120" y="515"/>
                </a:cubicBezTo>
                <a:cubicBezTo>
                  <a:pt x="160" y="485"/>
                  <a:pt x="160" y="485"/>
                  <a:pt x="160" y="485"/>
                </a:cubicBezTo>
                <a:cubicBezTo>
                  <a:pt x="169" y="491"/>
                  <a:pt x="179" y="496"/>
                  <a:pt x="189" y="500"/>
                </a:cubicBezTo>
                <a:cubicBezTo>
                  <a:pt x="188" y="550"/>
                  <a:pt x="188" y="550"/>
                  <a:pt x="188" y="550"/>
                </a:cubicBezTo>
                <a:cubicBezTo>
                  <a:pt x="223" y="560"/>
                  <a:pt x="223" y="560"/>
                  <a:pt x="223" y="560"/>
                </a:cubicBezTo>
                <a:cubicBezTo>
                  <a:pt x="248" y="517"/>
                  <a:pt x="248" y="517"/>
                  <a:pt x="248" y="517"/>
                </a:cubicBezTo>
                <a:cubicBezTo>
                  <a:pt x="258" y="518"/>
                  <a:pt x="268" y="519"/>
                  <a:pt x="278" y="519"/>
                </a:cubicBezTo>
                <a:cubicBezTo>
                  <a:pt x="296" y="566"/>
                  <a:pt x="296" y="566"/>
                  <a:pt x="296" y="566"/>
                </a:cubicBezTo>
                <a:cubicBezTo>
                  <a:pt x="332" y="562"/>
                  <a:pt x="332" y="562"/>
                  <a:pt x="332" y="562"/>
                </a:cubicBezTo>
                <a:cubicBezTo>
                  <a:pt x="339" y="513"/>
                  <a:pt x="339" y="513"/>
                  <a:pt x="339" y="513"/>
                </a:cubicBezTo>
                <a:cubicBezTo>
                  <a:pt x="350" y="510"/>
                  <a:pt x="360" y="507"/>
                  <a:pt x="371" y="502"/>
                </a:cubicBezTo>
                <a:cubicBezTo>
                  <a:pt x="405" y="538"/>
                  <a:pt x="405" y="538"/>
                  <a:pt x="405" y="538"/>
                </a:cubicBezTo>
                <a:cubicBezTo>
                  <a:pt x="436" y="521"/>
                  <a:pt x="436" y="521"/>
                  <a:pt x="436" y="521"/>
                </a:cubicBezTo>
                <a:cubicBezTo>
                  <a:pt x="424" y="473"/>
                  <a:pt x="424" y="473"/>
                  <a:pt x="424" y="473"/>
                </a:cubicBezTo>
                <a:cubicBezTo>
                  <a:pt x="432" y="467"/>
                  <a:pt x="440" y="460"/>
                  <a:pt x="447" y="453"/>
                </a:cubicBezTo>
                <a:cubicBezTo>
                  <a:pt x="492" y="473"/>
                  <a:pt x="492" y="473"/>
                  <a:pt x="492" y="473"/>
                </a:cubicBezTo>
                <a:cubicBezTo>
                  <a:pt x="515" y="445"/>
                  <a:pt x="515" y="445"/>
                  <a:pt x="515" y="445"/>
                </a:cubicBezTo>
                <a:cubicBezTo>
                  <a:pt x="485" y="405"/>
                  <a:pt x="485" y="405"/>
                  <a:pt x="485" y="405"/>
                </a:cubicBezTo>
                <a:cubicBezTo>
                  <a:pt x="491" y="396"/>
                  <a:pt x="496" y="386"/>
                  <a:pt x="500" y="376"/>
                </a:cubicBezTo>
                <a:cubicBezTo>
                  <a:pt x="550" y="377"/>
                  <a:pt x="550" y="377"/>
                  <a:pt x="550" y="377"/>
                </a:cubicBezTo>
                <a:cubicBezTo>
                  <a:pt x="560" y="342"/>
                  <a:pt x="560" y="342"/>
                  <a:pt x="560" y="342"/>
                </a:cubicBezTo>
                <a:cubicBezTo>
                  <a:pt x="517" y="317"/>
                  <a:pt x="517" y="317"/>
                  <a:pt x="517" y="317"/>
                </a:cubicBezTo>
                <a:cubicBezTo>
                  <a:pt x="518" y="307"/>
                  <a:pt x="519" y="297"/>
                  <a:pt x="519" y="287"/>
                </a:cubicBezTo>
                <a:cubicBezTo>
                  <a:pt x="565" y="269"/>
                  <a:pt x="565" y="269"/>
                  <a:pt x="565" y="269"/>
                </a:cubicBezTo>
                <a:cubicBezTo>
                  <a:pt x="561" y="233"/>
                  <a:pt x="561" y="233"/>
                  <a:pt x="561" y="233"/>
                </a:cubicBezTo>
                <a:cubicBezTo>
                  <a:pt x="512" y="226"/>
                  <a:pt x="512" y="226"/>
                  <a:pt x="512" y="226"/>
                </a:cubicBezTo>
                <a:cubicBezTo>
                  <a:pt x="510" y="216"/>
                  <a:pt x="506" y="205"/>
                  <a:pt x="502" y="195"/>
                </a:cubicBezTo>
                <a:cubicBezTo>
                  <a:pt x="538" y="160"/>
                  <a:pt x="538" y="160"/>
                  <a:pt x="538" y="160"/>
                </a:cubicBezTo>
                <a:cubicBezTo>
                  <a:pt x="520" y="129"/>
                  <a:pt x="520" y="129"/>
                  <a:pt x="520" y="129"/>
                </a:cubicBezTo>
                <a:cubicBezTo>
                  <a:pt x="472" y="141"/>
                  <a:pt x="472" y="141"/>
                  <a:pt x="472" y="141"/>
                </a:cubicBezTo>
                <a:cubicBezTo>
                  <a:pt x="466" y="133"/>
                  <a:pt x="460" y="126"/>
                  <a:pt x="453" y="118"/>
                </a:cubicBezTo>
                <a:cubicBezTo>
                  <a:pt x="473" y="73"/>
                  <a:pt x="473" y="73"/>
                  <a:pt x="473" y="73"/>
                </a:cubicBezTo>
                <a:cubicBezTo>
                  <a:pt x="445" y="51"/>
                  <a:pt x="445" y="51"/>
                  <a:pt x="445" y="51"/>
                </a:cubicBezTo>
                <a:cubicBezTo>
                  <a:pt x="405" y="80"/>
                  <a:pt x="405" y="80"/>
                  <a:pt x="405" y="80"/>
                </a:cubicBezTo>
                <a:cubicBezTo>
                  <a:pt x="396" y="75"/>
                  <a:pt x="386" y="69"/>
                  <a:pt x="376" y="65"/>
                </a:cubicBezTo>
                <a:cubicBezTo>
                  <a:pt x="377" y="15"/>
                  <a:pt x="377" y="15"/>
                  <a:pt x="377" y="15"/>
                </a:cubicBezTo>
                <a:cubicBezTo>
                  <a:pt x="342" y="5"/>
                  <a:pt x="342" y="5"/>
                  <a:pt x="342" y="5"/>
                </a:cubicBezTo>
                <a:cubicBezTo>
                  <a:pt x="317" y="48"/>
                  <a:pt x="317" y="48"/>
                  <a:pt x="317" y="48"/>
                </a:cubicBezTo>
                <a:cubicBezTo>
                  <a:pt x="307" y="47"/>
                  <a:pt x="297" y="46"/>
                  <a:pt x="287" y="46"/>
                </a:cubicBezTo>
                <a:close/>
                <a:moveTo>
                  <a:pt x="328" y="121"/>
                </a:moveTo>
                <a:cubicBezTo>
                  <a:pt x="418" y="146"/>
                  <a:pt x="470" y="239"/>
                  <a:pt x="444" y="328"/>
                </a:cubicBezTo>
                <a:cubicBezTo>
                  <a:pt x="419" y="418"/>
                  <a:pt x="326" y="470"/>
                  <a:pt x="237" y="445"/>
                </a:cubicBezTo>
                <a:cubicBezTo>
                  <a:pt x="147" y="419"/>
                  <a:pt x="95" y="326"/>
                  <a:pt x="121" y="237"/>
                </a:cubicBezTo>
                <a:cubicBezTo>
                  <a:pt x="146" y="148"/>
                  <a:pt x="239" y="96"/>
                  <a:pt x="328" y="121"/>
                </a:cubicBezTo>
                <a:close/>
              </a:path>
            </a:pathLst>
          </a:custGeom>
          <a:solidFill>
            <a:srgbClr val="DADFE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76" name="Groep 75" descr="Deze afbeelding is een pictogram van pen en papier. ">
            <a:extLst>
              <a:ext uri="{FF2B5EF4-FFF2-40B4-BE49-F238E27FC236}">
                <a16:creationId xmlns:a16="http://schemas.microsoft.com/office/drawing/2014/main" id="{88E9F74A-489B-411B-B288-3FA1291CA688}"/>
              </a:ext>
            </a:extLst>
          </p:cNvPr>
          <p:cNvGrpSpPr/>
          <p:nvPr/>
        </p:nvGrpSpPr>
        <p:grpSpPr>
          <a:xfrm>
            <a:off x="1817124" y="2962797"/>
            <a:ext cx="346328" cy="344414"/>
            <a:chOff x="7018338" y="4656138"/>
            <a:chExt cx="287337" cy="285750"/>
          </a:xfrm>
          <a:solidFill>
            <a:schemeClr val="accent1"/>
          </a:solidFill>
          <a:effectLst/>
        </p:grpSpPr>
        <p:sp>
          <p:nvSpPr>
            <p:cNvPr id="77" name="Vrije vorm 4604">
              <a:extLst>
                <a:ext uri="{FF2B5EF4-FFF2-40B4-BE49-F238E27FC236}">
                  <a16:creationId xmlns:a16="http://schemas.microsoft.com/office/drawing/2014/main" id="{EFB37C51-AF4E-4F5F-BB51-0B96EBD045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8338" y="4656138"/>
              <a:ext cx="230188" cy="285750"/>
            </a:xfrm>
            <a:custGeom>
              <a:avLst/>
              <a:gdLst>
                <a:gd name="T0" fmla="*/ 351 w 723"/>
                <a:gd name="T1" fmla="*/ 416 h 903"/>
                <a:gd name="T2" fmla="*/ 348 w 723"/>
                <a:gd name="T3" fmla="*/ 400 h 903"/>
                <a:gd name="T4" fmla="*/ 362 w 723"/>
                <a:gd name="T5" fmla="*/ 391 h 903"/>
                <a:gd name="T6" fmla="*/ 525 w 723"/>
                <a:gd name="T7" fmla="*/ 398 h 903"/>
                <a:gd name="T8" fmla="*/ 525 w 723"/>
                <a:gd name="T9" fmla="*/ 414 h 903"/>
                <a:gd name="T10" fmla="*/ 513 w 723"/>
                <a:gd name="T11" fmla="*/ 572 h 903"/>
                <a:gd name="T12" fmla="*/ 349 w 723"/>
                <a:gd name="T13" fmla="*/ 565 h 903"/>
                <a:gd name="T14" fmla="*/ 349 w 723"/>
                <a:gd name="T15" fmla="*/ 548 h 903"/>
                <a:gd name="T16" fmla="*/ 513 w 723"/>
                <a:gd name="T17" fmla="*/ 542 h 903"/>
                <a:gd name="T18" fmla="*/ 526 w 723"/>
                <a:gd name="T19" fmla="*/ 551 h 903"/>
                <a:gd name="T20" fmla="*/ 523 w 723"/>
                <a:gd name="T21" fmla="*/ 568 h 903"/>
                <a:gd name="T22" fmla="*/ 362 w 723"/>
                <a:gd name="T23" fmla="*/ 722 h 903"/>
                <a:gd name="T24" fmla="*/ 348 w 723"/>
                <a:gd name="T25" fmla="*/ 713 h 903"/>
                <a:gd name="T26" fmla="*/ 351 w 723"/>
                <a:gd name="T27" fmla="*/ 696 h 903"/>
                <a:gd name="T28" fmla="*/ 515 w 723"/>
                <a:gd name="T29" fmla="*/ 693 h 903"/>
                <a:gd name="T30" fmla="*/ 528 w 723"/>
                <a:gd name="T31" fmla="*/ 704 h 903"/>
                <a:gd name="T32" fmla="*/ 521 w 723"/>
                <a:gd name="T33" fmla="*/ 720 h 903"/>
                <a:gd name="T34" fmla="*/ 232 w 723"/>
                <a:gd name="T35" fmla="*/ 405 h 903"/>
                <a:gd name="T36" fmla="*/ 198 w 723"/>
                <a:gd name="T37" fmla="*/ 381 h 903"/>
                <a:gd name="T38" fmla="*/ 200 w 723"/>
                <a:gd name="T39" fmla="*/ 365 h 903"/>
                <a:gd name="T40" fmla="*/ 217 w 723"/>
                <a:gd name="T41" fmla="*/ 362 h 903"/>
                <a:gd name="T42" fmla="*/ 296 w 723"/>
                <a:gd name="T43" fmla="*/ 302 h 903"/>
                <a:gd name="T44" fmla="*/ 312 w 723"/>
                <a:gd name="T45" fmla="*/ 306 h 903"/>
                <a:gd name="T46" fmla="*/ 315 w 723"/>
                <a:gd name="T47" fmla="*/ 321 h 903"/>
                <a:gd name="T48" fmla="*/ 226 w 723"/>
                <a:gd name="T49" fmla="*/ 556 h 903"/>
                <a:gd name="T50" fmla="*/ 197 w 723"/>
                <a:gd name="T51" fmla="*/ 529 h 903"/>
                <a:gd name="T52" fmla="*/ 203 w 723"/>
                <a:gd name="T53" fmla="*/ 514 h 903"/>
                <a:gd name="T54" fmla="*/ 219 w 723"/>
                <a:gd name="T55" fmla="*/ 514 h 903"/>
                <a:gd name="T56" fmla="*/ 298 w 723"/>
                <a:gd name="T57" fmla="*/ 451 h 903"/>
                <a:gd name="T58" fmla="*/ 314 w 723"/>
                <a:gd name="T59" fmla="*/ 458 h 903"/>
                <a:gd name="T60" fmla="*/ 314 w 723"/>
                <a:gd name="T61" fmla="*/ 475 h 903"/>
                <a:gd name="T62" fmla="*/ 155 w 723"/>
                <a:gd name="T63" fmla="*/ 238 h 903"/>
                <a:gd name="T64" fmla="*/ 208 w 723"/>
                <a:gd name="T65" fmla="*/ 197 h 903"/>
                <a:gd name="T66" fmla="*/ 164 w 723"/>
                <a:gd name="T67" fmla="*/ 236 h 903"/>
                <a:gd name="T68" fmla="*/ 31 w 723"/>
                <a:gd name="T69" fmla="*/ 125 h 903"/>
                <a:gd name="T70" fmla="*/ 53 w 723"/>
                <a:gd name="T71" fmla="*/ 68 h 903"/>
                <a:gd name="T72" fmla="*/ 101 w 723"/>
                <a:gd name="T73" fmla="*/ 35 h 903"/>
                <a:gd name="T74" fmla="*/ 150 w 723"/>
                <a:gd name="T75" fmla="*/ 36 h 903"/>
                <a:gd name="T76" fmla="*/ 210 w 723"/>
                <a:gd name="T77" fmla="*/ 80 h 903"/>
                <a:gd name="T78" fmla="*/ 226 w 723"/>
                <a:gd name="T79" fmla="*/ 143 h 903"/>
                <a:gd name="T80" fmla="*/ 125 w 723"/>
                <a:gd name="T81" fmla="*/ 154 h 903"/>
                <a:gd name="T82" fmla="*/ 136 w 723"/>
                <a:gd name="T83" fmla="*/ 0 h 903"/>
                <a:gd name="T84" fmla="*/ 104 w 723"/>
                <a:gd name="T85" fmla="*/ 2 h 903"/>
                <a:gd name="T86" fmla="*/ 39 w 723"/>
                <a:gd name="T87" fmla="*/ 40 h 903"/>
                <a:gd name="T88" fmla="*/ 4 w 723"/>
                <a:gd name="T89" fmla="*/ 108 h 903"/>
                <a:gd name="T90" fmla="*/ 4 w 723"/>
                <a:gd name="T91" fmla="*/ 625 h 903"/>
                <a:gd name="T92" fmla="*/ 121 w 723"/>
                <a:gd name="T93" fmla="*/ 632 h 903"/>
                <a:gd name="T94" fmla="*/ 128 w 723"/>
                <a:gd name="T95" fmla="*/ 901 h 903"/>
                <a:gd name="T96" fmla="*/ 593 w 723"/>
                <a:gd name="T97" fmla="*/ 902 h 903"/>
                <a:gd name="T98" fmla="*/ 603 w 723"/>
                <a:gd name="T99" fmla="*/ 888 h 903"/>
                <a:gd name="T100" fmla="*/ 660 w 723"/>
                <a:gd name="T101" fmla="*/ 248 h 903"/>
                <a:gd name="T102" fmla="*/ 708 w 723"/>
                <a:gd name="T103" fmla="*/ 194 h 903"/>
                <a:gd name="T104" fmla="*/ 723 w 723"/>
                <a:gd name="T105" fmla="*/ 121 h 903"/>
                <a:gd name="T106" fmla="*/ 691 w 723"/>
                <a:gd name="T107" fmla="*/ 50 h 903"/>
                <a:gd name="T108" fmla="*/ 627 w 723"/>
                <a:gd name="T109" fmla="*/ 6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3" h="903">
                  <a:moveTo>
                    <a:pt x="513" y="421"/>
                  </a:moveTo>
                  <a:lnTo>
                    <a:pt x="362" y="421"/>
                  </a:lnTo>
                  <a:lnTo>
                    <a:pt x="359" y="421"/>
                  </a:lnTo>
                  <a:lnTo>
                    <a:pt x="356" y="420"/>
                  </a:lnTo>
                  <a:lnTo>
                    <a:pt x="354" y="418"/>
                  </a:lnTo>
                  <a:lnTo>
                    <a:pt x="351" y="416"/>
                  </a:lnTo>
                  <a:lnTo>
                    <a:pt x="349" y="414"/>
                  </a:lnTo>
                  <a:lnTo>
                    <a:pt x="348" y="412"/>
                  </a:lnTo>
                  <a:lnTo>
                    <a:pt x="347" y="409"/>
                  </a:lnTo>
                  <a:lnTo>
                    <a:pt x="347" y="406"/>
                  </a:lnTo>
                  <a:lnTo>
                    <a:pt x="347" y="403"/>
                  </a:lnTo>
                  <a:lnTo>
                    <a:pt x="348" y="400"/>
                  </a:lnTo>
                  <a:lnTo>
                    <a:pt x="349" y="398"/>
                  </a:lnTo>
                  <a:lnTo>
                    <a:pt x="351" y="396"/>
                  </a:lnTo>
                  <a:lnTo>
                    <a:pt x="354" y="394"/>
                  </a:lnTo>
                  <a:lnTo>
                    <a:pt x="356" y="393"/>
                  </a:lnTo>
                  <a:lnTo>
                    <a:pt x="359" y="391"/>
                  </a:lnTo>
                  <a:lnTo>
                    <a:pt x="362" y="391"/>
                  </a:lnTo>
                  <a:lnTo>
                    <a:pt x="513" y="391"/>
                  </a:lnTo>
                  <a:lnTo>
                    <a:pt x="515" y="391"/>
                  </a:lnTo>
                  <a:lnTo>
                    <a:pt x="519" y="393"/>
                  </a:lnTo>
                  <a:lnTo>
                    <a:pt x="521" y="394"/>
                  </a:lnTo>
                  <a:lnTo>
                    <a:pt x="523" y="396"/>
                  </a:lnTo>
                  <a:lnTo>
                    <a:pt x="525" y="398"/>
                  </a:lnTo>
                  <a:lnTo>
                    <a:pt x="526" y="400"/>
                  </a:lnTo>
                  <a:lnTo>
                    <a:pt x="528" y="403"/>
                  </a:lnTo>
                  <a:lnTo>
                    <a:pt x="528" y="406"/>
                  </a:lnTo>
                  <a:lnTo>
                    <a:pt x="528" y="409"/>
                  </a:lnTo>
                  <a:lnTo>
                    <a:pt x="526" y="412"/>
                  </a:lnTo>
                  <a:lnTo>
                    <a:pt x="525" y="414"/>
                  </a:lnTo>
                  <a:lnTo>
                    <a:pt x="523" y="416"/>
                  </a:lnTo>
                  <a:lnTo>
                    <a:pt x="521" y="418"/>
                  </a:lnTo>
                  <a:lnTo>
                    <a:pt x="519" y="420"/>
                  </a:lnTo>
                  <a:lnTo>
                    <a:pt x="515" y="421"/>
                  </a:lnTo>
                  <a:lnTo>
                    <a:pt x="513" y="421"/>
                  </a:lnTo>
                  <a:close/>
                  <a:moveTo>
                    <a:pt x="513" y="572"/>
                  </a:moveTo>
                  <a:lnTo>
                    <a:pt x="362" y="572"/>
                  </a:lnTo>
                  <a:lnTo>
                    <a:pt x="359" y="571"/>
                  </a:lnTo>
                  <a:lnTo>
                    <a:pt x="356" y="571"/>
                  </a:lnTo>
                  <a:lnTo>
                    <a:pt x="354" y="569"/>
                  </a:lnTo>
                  <a:lnTo>
                    <a:pt x="351" y="568"/>
                  </a:lnTo>
                  <a:lnTo>
                    <a:pt x="349" y="565"/>
                  </a:lnTo>
                  <a:lnTo>
                    <a:pt x="348" y="563"/>
                  </a:lnTo>
                  <a:lnTo>
                    <a:pt x="347" y="560"/>
                  </a:lnTo>
                  <a:lnTo>
                    <a:pt x="347" y="556"/>
                  </a:lnTo>
                  <a:lnTo>
                    <a:pt x="347" y="554"/>
                  </a:lnTo>
                  <a:lnTo>
                    <a:pt x="348" y="551"/>
                  </a:lnTo>
                  <a:lnTo>
                    <a:pt x="349" y="548"/>
                  </a:lnTo>
                  <a:lnTo>
                    <a:pt x="351" y="546"/>
                  </a:lnTo>
                  <a:lnTo>
                    <a:pt x="354" y="544"/>
                  </a:lnTo>
                  <a:lnTo>
                    <a:pt x="356" y="543"/>
                  </a:lnTo>
                  <a:lnTo>
                    <a:pt x="359" y="542"/>
                  </a:lnTo>
                  <a:lnTo>
                    <a:pt x="362" y="542"/>
                  </a:lnTo>
                  <a:lnTo>
                    <a:pt x="513" y="542"/>
                  </a:lnTo>
                  <a:lnTo>
                    <a:pt x="515" y="542"/>
                  </a:lnTo>
                  <a:lnTo>
                    <a:pt x="519" y="543"/>
                  </a:lnTo>
                  <a:lnTo>
                    <a:pt x="521" y="544"/>
                  </a:lnTo>
                  <a:lnTo>
                    <a:pt x="523" y="546"/>
                  </a:lnTo>
                  <a:lnTo>
                    <a:pt x="525" y="548"/>
                  </a:lnTo>
                  <a:lnTo>
                    <a:pt x="526" y="551"/>
                  </a:lnTo>
                  <a:lnTo>
                    <a:pt x="528" y="554"/>
                  </a:lnTo>
                  <a:lnTo>
                    <a:pt x="528" y="556"/>
                  </a:lnTo>
                  <a:lnTo>
                    <a:pt x="528" y="560"/>
                  </a:lnTo>
                  <a:lnTo>
                    <a:pt x="526" y="563"/>
                  </a:lnTo>
                  <a:lnTo>
                    <a:pt x="525" y="565"/>
                  </a:lnTo>
                  <a:lnTo>
                    <a:pt x="523" y="568"/>
                  </a:lnTo>
                  <a:lnTo>
                    <a:pt x="521" y="569"/>
                  </a:lnTo>
                  <a:lnTo>
                    <a:pt x="519" y="571"/>
                  </a:lnTo>
                  <a:lnTo>
                    <a:pt x="515" y="571"/>
                  </a:lnTo>
                  <a:lnTo>
                    <a:pt x="513" y="572"/>
                  </a:lnTo>
                  <a:close/>
                  <a:moveTo>
                    <a:pt x="513" y="722"/>
                  </a:moveTo>
                  <a:lnTo>
                    <a:pt x="362" y="722"/>
                  </a:lnTo>
                  <a:lnTo>
                    <a:pt x="359" y="722"/>
                  </a:lnTo>
                  <a:lnTo>
                    <a:pt x="356" y="721"/>
                  </a:lnTo>
                  <a:lnTo>
                    <a:pt x="354" y="720"/>
                  </a:lnTo>
                  <a:lnTo>
                    <a:pt x="351" y="718"/>
                  </a:lnTo>
                  <a:lnTo>
                    <a:pt x="349" y="716"/>
                  </a:lnTo>
                  <a:lnTo>
                    <a:pt x="348" y="713"/>
                  </a:lnTo>
                  <a:lnTo>
                    <a:pt x="347" y="710"/>
                  </a:lnTo>
                  <a:lnTo>
                    <a:pt x="347" y="708"/>
                  </a:lnTo>
                  <a:lnTo>
                    <a:pt x="347" y="704"/>
                  </a:lnTo>
                  <a:lnTo>
                    <a:pt x="348" y="702"/>
                  </a:lnTo>
                  <a:lnTo>
                    <a:pt x="349" y="699"/>
                  </a:lnTo>
                  <a:lnTo>
                    <a:pt x="351" y="696"/>
                  </a:lnTo>
                  <a:lnTo>
                    <a:pt x="354" y="695"/>
                  </a:lnTo>
                  <a:lnTo>
                    <a:pt x="356" y="693"/>
                  </a:lnTo>
                  <a:lnTo>
                    <a:pt x="359" y="693"/>
                  </a:lnTo>
                  <a:lnTo>
                    <a:pt x="362" y="692"/>
                  </a:lnTo>
                  <a:lnTo>
                    <a:pt x="513" y="692"/>
                  </a:lnTo>
                  <a:lnTo>
                    <a:pt x="515" y="693"/>
                  </a:lnTo>
                  <a:lnTo>
                    <a:pt x="519" y="693"/>
                  </a:lnTo>
                  <a:lnTo>
                    <a:pt x="521" y="695"/>
                  </a:lnTo>
                  <a:lnTo>
                    <a:pt x="523" y="696"/>
                  </a:lnTo>
                  <a:lnTo>
                    <a:pt x="525" y="699"/>
                  </a:lnTo>
                  <a:lnTo>
                    <a:pt x="526" y="702"/>
                  </a:lnTo>
                  <a:lnTo>
                    <a:pt x="528" y="704"/>
                  </a:lnTo>
                  <a:lnTo>
                    <a:pt x="528" y="708"/>
                  </a:lnTo>
                  <a:lnTo>
                    <a:pt x="528" y="710"/>
                  </a:lnTo>
                  <a:lnTo>
                    <a:pt x="526" y="713"/>
                  </a:lnTo>
                  <a:lnTo>
                    <a:pt x="525" y="716"/>
                  </a:lnTo>
                  <a:lnTo>
                    <a:pt x="523" y="718"/>
                  </a:lnTo>
                  <a:lnTo>
                    <a:pt x="521" y="720"/>
                  </a:lnTo>
                  <a:lnTo>
                    <a:pt x="519" y="721"/>
                  </a:lnTo>
                  <a:lnTo>
                    <a:pt x="515" y="722"/>
                  </a:lnTo>
                  <a:lnTo>
                    <a:pt x="513" y="722"/>
                  </a:lnTo>
                  <a:close/>
                  <a:moveTo>
                    <a:pt x="312" y="326"/>
                  </a:moveTo>
                  <a:lnTo>
                    <a:pt x="237" y="402"/>
                  </a:lnTo>
                  <a:lnTo>
                    <a:pt x="232" y="405"/>
                  </a:lnTo>
                  <a:lnTo>
                    <a:pt x="226" y="406"/>
                  </a:lnTo>
                  <a:lnTo>
                    <a:pt x="220" y="405"/>
                  </a:lnTo>
                  <a:lnTo>
                    <a:pt x="216" y="402"/>
                  </a:lnTo>
                  <a:lnTo>
                    <a:pt x="200" y="387"/>
                  </a:lnTo>
                  <a:lnTo>
                    <a:pt x="199" y="385"/>
                  </a:lnTo>
                  <a:lnTo>
                    <a:pt x="198" y="381"/>
                  </a:lnTo>
                  <a:lnTo>
                    <a:pt x="197" y="379"/>
                  </a:lnTo>
                  <a:lnTo>
                    <a:pt x="197" y="376"/>
                  </a:lnTo>
                  <a:lnTo>
                    <a:pt x="197" y="373"/>
                  </a:lnTo>
                  <a:lnTo>
                    <a:pt x="198" y="370"/>
                  </a:lnTo>
                  <a:lnTo>
                    <a:pt x="199" y="368"/>
                  </a:lnTo>
                  <a:lnTo>
                    <a:pt x="200" y="365"/>
                  </a:lnTo>
                  <a:lnTo>
                    <a:pt x="203" y="363"/>
                  </a:lnTo>
                  <a:lnTo>
                    <a:pt x="206" y="362"/>
                  </a:lnTo>
                  <a:lnTo>
                    <a:pt x="208" y="361"/>
                  </a:lnTo>
                  <a:lnTo>
                    <a:pt x="211" y="361"/>
                  </a:lnTo>
                  <a:lnTo>
                    <a:pt x="214" y="361"/>
                  </a:lnTo>
                  <a:lnTo>
                    <a:pt x="217" y="362"/>
                  </a:lnTo>
                  <a:lnTo>
                    <a:pt x="219" y="363"/>
                  </a:lnTo>
                  <a:lnTo>
                    <a:pt x="221" y="365"/>
                  </a:lnTo>
                  <a:lnTo>
                    <a:pt x="226" y="370"/>
                  </a:lnTo>
                  <a:lnTo>
                    <a:pt x="290" y="306"/>
                  </a:lnTo>
                  <a:lnTo>
                    <a:pt x="294" y="303"/>
                  </a:lnTo>
                  <a:lnTo>
                    <a:pt x="296" y="302"/>
                  </a:lnTo>
                  <a:lnTo>
                    <a:pt x="298" y="301"/>
                  </a:lnTo>
                  <a:lnTo>
                    <a:pt x="302" y="301"/>
                  </a:lnTo>
                  <a:lnTo>
                    <a:pt x="304" y="301"/>
                  </a:lnTo>
                  <a:lnTo>
                    <a:pt x="307" y="302"/>
                  </a:lnTo>
                  <a:lnTo>
                    <a:pt x="310" y="303"/>
                  </a:lnTo>
                  <a:lnTo>
                    <a:pt x="312" y="306"/>
                  </a:lnTo>
                  <a:lnTo>
                    <a:pt x="314" y="308"/>
                  </a:lnTo>
                  <a:lnTo>
                    <a:pt x="315" y="310"/>
                  </a:lnTo>
                  <a:lnTo>
                    <a:pt x="316" y="312"/>
                  </a:lnTo>
                  <a:lnTo>
                    <a:pt x="316" y="316"/>
                  </a:lnTo>
                  <a:lnTo>
                    <a:pt x="316" y="319"/>
                  </a:lnTo>
                  <a:lnTo>
                    <a:pt x="315" y="321"/>
                  </a:lnTo>
                  <a:lnTo>
                    <a:pt x="314" y="324"/>
                  </a:lnTo>
                  <a:lnTo>
                    <a:pt x="312" y="326"/>
                  </a:lnTo>
                  <a:close/>
                  <a:moveTo>
                    <a:pt x="312" y="477"/>
                  </a:moveTo>
                  <a:lnTo>
                    <a:pt x="237" y="552"/>
                  </a:lnTo>
                  <a:lnTo>
                    <a:pt x="232" y="555"/>
                  </a:lnTo>
                  <a:lnTo>
                    <a:pt x="226" y="556"/>
                  </a:lnTo>
                  <a:lnTo>
                    <a:pt x="220" y="555"/>
                  </a:lnTo>
                  <a:lnTo>
                    <a:pt x="216" y="552"/>
                  </a:lnTo>
                  <a:lnTo>
                    <a:pt x="200" y="537"/>
                  </a:lnTo>
                  <a:lnTo>
                    <a:pt x="199" y="535"/>
                  </a:lnTo>
                  <a:lnTo>
                    <a:pt x="198" y="533"/>
                  </a:lnTo>
                  <a:lnTo>
                    <a:pt x="197" y="529"/>
                  </a:lnTo>
                  <a:lnTo>
                    <a:pt x="197" y="527"/>
                  </a:lnTo>
                  <a:lnTo>
                    <a:pt x="197" y="524"/>
                  </a:lnTo>
                  <a:lnTo>
                    <a:pt x="198" y="521"/>
                  </a:lnTo>
                  <a:lnTo>
                    <a:pt x="199" y="518"/>
                  </a:lnTo>
                  <a:lnTo>
                    <a:pt x="200" y="516"/>
                  </a:lnTo>
                  <a:lnTo>
                    <a:pt x="203" y="514"/>
                  </a:lnTo>
                  <a:lnTo>
                    <a:pt x="206" y="512"/>
                  </a:lnTo>
                  <a:lnTo>
                    <a:pt x="208" y="512"/>
                  </a:lnTo>
                  <a:lnTo>
                    <a:pt x="211" y="511"/>
                  </a:lnTo>
                  <a:lnTo>
                    <a:pt x="214" y="512"/>
                  </a:lnTo>
                  <a:lnTo>
                    <a:pt x="217" y="512"/>
                  </a:lnTo>
                  <a:lnTo>
                    <a:pt x="219" y="514"/>
                  </a:lnTo>
                  <a:lnTo>
                    <a:pt x="221" y="516"/>
                  </a:lnTo>
                  <a:lnTo>
                    <a:pt x="226" y="520"/>
                  </a:lnTo>
                  <a:lnTo>
                    <a:pt x="290" y="456"/>
                  </a:lnTo>
                  <a:lnTo>
                    <a:pt x="294" y="454"/>
                  </a:lnTo>
                  <a:lnTo>
                    <a:pt x="296" y="452"/>
                  </a:lnTo>
                  <a:lnTo>
                    <a:pt x="298" y="451"/>
                  </a:lnTo>
                  <a:lnTo>
                    <a:pt x="302" y="451"/>
                  </a:lnTo>
                  <a:lnTo>
                    <a:pt x="304" y="451"/>
                  </a:lnTo>
                  <a:lnTo>
                    <a:pt x="307" y="452"/>
                  </a:lnTo>
                  <a:lnTo>
                    <a:pt x="310" y="454"/>
                  </a:lnTo>
                  <a:lnTo>
                    <a:pt x="312" y="456"/>
                  </a:lnTo>
                  <a:lnTo>
                    <a:pt x="314" y="458"/>
                  </a:lnTo>
                  <a:lnTo>
                    <a:pt x="315" y="460"/>
                  </a:lnTo>
                  <a:lnTo>
                    <a:pt x="316" y="464"/>
                  </a:lnTo>
                  <a:lnTo>
                    <a:pt x="316" y="466"/>
                  </a:lnTo>
                  <a:lnTo>
                    <a:pt x="316" y="469"/>
                  </a:lnTo>
                  <a:lnTo>
                    <a:pt x="315" y="472"/>
                  </a:lnTo>
                  <a:lnTo>
                    <a:pt x="314" y="475"/>
                  </a:lnTo>
                  <a:lnTo>
                    <a:pt x="312" y="477"/>
                  </a:lnTo>
                  <a:close/>
                  <a:moveTo>
                    <a:pt x="164" y="236"/>
                  </a:moveTo>
                  <a:lnTo>
                    <a:pt x="162" y="237"/>
                  </a:lnTo>
                  <a:lnTo>
                    <a:pt x="158" y="238"/>
                  </a:lnTo>
                  <a:lnTo>
                    <a:pt x="157" y="238"/>
                  </a:lnTo>
                  <a:lnTo>
                    <a:pt x="155" y="238"/>
                  </a:lnTo>
                  <a:lnTo>
                    <a:pt x="153" y="239"/>
                  </a:lnTo>
                  <a:lnTo>
                    <a:pt x="151" y="239"/>
                  </a:lnTo>
                  <a:lnTo>
                    <a:pt x="151" y="180"/>
                  </a:lnTo>
                  <a:lnTo>
                    <a:pt x="217" y="180"/>
                  </a:lnTo>
                  <a:lnTo>
                    <a:pt x="214" y="188"/>
                  </a:lnTo>
                  <a:lnTo>
                    <a:pt x="208" y="197"/>
                  </a:lnTo>
                  <a:lnTo>
                    <a:pt x="203" y="205"/>
                  </a:lnTo>
                  <a:lnTo>
                    <a:pt x="197" y="212"/>
                  </a:lnTo>
                  <a:lnTo>
                    <a:pt x="190" y="220"/>
                  </a:lnTo>
                  <a:lnTo>
                    <a:pt x="182" y="225"/>
                  </a:lnTo>
                  <a:lnTo>
                    <a:pt x="173" y="231"/>
                  </a:lnTo>
                  <a:lnTo>
                    <a:pt x="164" y="236"/>
                  </a:lnTo>
                  <a:close/>
                  <a:moveTo>
                    <a:pt x="121" y="166"/>
                  </a:moveTo>
                  <a:lnTo>
                    <a:pt x="121" y="256"/>
                  </a:lnTo>
                  <a:lnTo>
                    <a:pt x="121" y="601"/>
                  </a:lnTo>
                  <a:lnTo>
                    <a:pt x="31" y="601"/>
                  </a:lnTo>
                  <a:lnTo>
                    <a:pt x="31" y="135"/>
                  </a:lnTo>
                  <a:lnTo>
                    <a:pt x="31" y="125"/>
                  </a:lnTo>
                  <a:lnTo>
                    <a:pt x="33" y="115"/>
                  </a:lnTo>
                  <a:lnTo>
                    <a:pt x="35" y="105"/>
                  </a:lnTo>
                  <a:lnTo>
                    <a:pt x="39" y="94"/>
                  </a:lnTo>
                  <a:lnTo>
                    <a:pt x="43" y="85"/>
                  </a:lnTo>
                  <a:lnTo>
                    <a:pt x="48" y="77"/>
                  </a:lnTo>
                  <a:lnTo>
                    <a:pt x="53" y="68"/>
                  </a:lnTo>
                  <a:lnTo>
                    <a:pt x="60" y="62"/>
                  </a:lnTo>
                  <a:lnTo>
                    <a:pt x="67" y="55"/>
                  </a:lnTo>
                  <a:lnTo>
                    <a:pt x="75" y="48"/>
                  </a:lnTo>
                  <a:lnTo>
                    <a:pt x="83" y="42"/>
                  </a:lnTo>
                  <a:lnTo>
                    <a:pt x="92" y="38"/>
                  </a:lnTo>
                  <a:lnTo>
                    <a:pt x="101" y="35"/>
                  </a:lnTo>
                  <a:lnTo>
                    <a:pt x="110" y="32"/>
                  </a:lnTo>
                  <a:lnTo>
                    <a:pt x="120" y="30"/>
                  </a:lnTo>
                  <a:lnTo>
                    <a:pt x="129" y="30"/>
                  </a:lnTo>
                  <a:lnTo>
                    <a:pt x="132" y="30"/>
                  </a:lnTo>
                  <a:lnTo>
                    <a:pt x="135" y="30"/>
                  </a:lnTo>
                  <a:lnTo>
                    <a:pt x="150" y="36"/>
                  </a:lnTo>
                  <a:lnTo>
                    <a:pt x="164" y="41"/>
                  </a:lnTo>
                  <a:lnTo>
                    <a:pt x="176" y="48"/>
                  </a:lnTo>
                  <a:lnTo>
                    <a:pt x="188" y="56"/>
                  </a:lnTo>
                  <a:lnTo>
                    <a:pt x="197" y="63"/>
                  </a:lnTo>
                  <a:lnTo>
                    <a:pt x="205" y="71"/>
                  </a:lnTo>
                  <a:lnTo>
                    <a:pt x="210" y="80"/>
                  </a:lnTo>
                  <a:lnTo>
                    <a:pt x="216" y="88"/>
                  </a:lnTo>
                  <a:lnTo>
                    <a:pt x="220" y="99"/>
                  </a:lnTo>
                  <a:lnTo>
                    <a:pt x="224" y="110"/>
                  </a:lnTo>
                  <a:lnTo>
                    <a:pt x="226" y="123"/>
                  </a:lnTo>
                  <a:lnTo>
                    <a:pt x="226" y="135"/>
                  </a:lnTo>
                  <a:lnTo>
                    <a:pt x="226" y="143"/>
                  </a:lnTo>
                  <a:lnTo>
                    <a:pt x="225" y="150"/>
                  </a:lnTo>
                  <a:lnTo>
                    <a:pt x="136" y="150"/>
                  </a:lnTo>
                  <a:lnTo>
                    <a:pt x="133" y="151"/>
                  </a:lnTo>
                  <a:lnTo>
                    <a:pt x="130" y="151"/>
                  </a:lnTo>
                  <a:lnTo>
                    <a:pt x="128" y="153"/>
                  </a:lnTo>
                  <a:lnTo>
                    <a:pt x="125" y="154"/>
                  </a:lnTo>
                  <a:lnTo>
                    <a:pt x="123" y="156"/>
                  </a:lnTo>
                  <a:lnTo>
                    <a:pt x="122" y="160"/>
                  </a:lnTo>
                  <a:lnTo>
                    <a:pt x="121" y="162"/>
                  </a:lnTo>
                  <a:lnTo>
                    <a:pt x="121" y="166"/>
                  </a:lnTo>
                  <a:close/>
                  <a:moveTo>
                    <a:pt x="587" y="0"/>
                  </a:moveTo>
                  <a:lnTo>
                    <a:pt x="136" y="0"/>
                  </a:lnTo>
                  <a:lnTo>
                    <a:pt x="136" y="0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4" y="2"/>
                  </a:lnTo>
                  <a:lnTo>
                    <a:pt x="92" y="5"/>
                  </a:lnTo>
                  <a:lnTo>
                    <a:pt x="80" y="11"/>
                  </a:lnTo>
                  <a:lnTo>
                    <a:pt x="69" y="16"/>
                  </a:lnTo>
                  <a:lnTo>
                    <a:pt x="58" y="23"/>
                  </a:lnTo>
                  <a:lnTo>
                    <a:pt x="48" y="31"/>
                  </a:lnTo>
                  <a:lnTo>
                    <a:pt x="39" y="40"/>
                  </a:lnTo>
                  <a:lnTo>
                    <a:pt x="31" y="49"/>
                  </a:lnTo>
                  <a:lnTo>
                    <a:pt x="23" y="59"/>
                  </a:lnTo>
                  <a:lnTo>
                    <a:pt x="16" y="71"/>
                  </a:lnTo>
                  <a:lnTo>
                    <a:pt x="10" y="83"/>
                  </a:lnTo>
                  <a:lnTo>
                    <a:pt x="6" y="95"/>
                  </a:lnTo>
                  <a:lnTo>
                    <a:pt x="4" y="108"/>
                  </a:lnTo>
                  <a:lnTo>
                    <a:pt x="1" y="121"/>
                  </a:lnTo>
                  <a:lnTo>
                    <a:pt x="0" y="135"/>
                  </a:lnTo>
                  <a:lnTo>
                    <a:pt x="0" y="617"/>
                  </a:lnTo>
                  <a:lnTo>
                    <a:pt x="1" y="620"/>
                  </a:lnTo>
                  <a:lnTo>
                    <a:pt x="1" y="623"/>
                  </a:lnTo>
                  <a:lnTo>
                    <a:pt x="4" y="625"/>
                  </a:lnTo>
                  <a:lnTo>
                    <a:pt x="5" y="627"/>
                  </a:lnTo>
                  <a:lnTo>
                    <a:pt x="7" y="630"/>
                  </a:lnTo>
                  <a:lnTo>
                    <a:pt x="9" y="631"/>
                  </a:lnTo>
                  <a:lnTo>
                    <a:pt x="13" y="632"/>
                  </a:lnTo>
                  <a:lnTo>
                    <a:pt x="16" y="632"/>
                  </a:lnTo>
                  <a:lnTo>
                    <a:pt x="121" y="632"/>
                  </a:lnTo>
                  <a:lnTo>
                    <a:pt x="121" y="888"/>
                  </a:lnTo>
                  <a:lnTo>
                    <a:pt x="121" y="891"/>
                  </a:lnTo>
                  <a:lnTo>
                    <a:pt x="122" y="894"/>
                  </a:lnTo>
                  <a:lnTo>
                    <a:pt x="123" y="896"/>
                  </a:lnTo>
                  <a:lnTo>
                    <a:pt x="125" y="898"/>
                  </a:lnTo>
                  <a:lnTo>
                    <a:pt x="128" y="901"/>
                  </a:lnTo>
                  <a:lnTo>
                    <a:pt x="130" y="902"/>
                  </a:lnTo>
                  <a:lnTo>
                    <a:pt x="133" y="903"/>
                  </a:lnTo>
                  <a:lnTo>
                    <a:pt x="136" y="903"/>
                  </a:lnTo>
                  <a:lnTo>
                    <a:pt x="587" y="903"/>
                  </a:lnTo>
                  <a:lnTo>
                    <a:pt x="591" y="903"/>
                  </a:lnTo>
                  <a:lnTo>
                    <a:pt x="593" y="902"/>
                  </a:lnTo>
                  <a:lnTo>
                    <a:pt x="596" y="901"/>
                  </a:lnTo>
                  <a:lnTo>
                    <a:pt x="599" y="898"/>
                  </a:lnTo>
                  <a:lnTo>
                    <a:pt x="600" y="896"/>
                  </a:lnTo>
                  <a:lnTo>
                    <a:pt x="602" y="894"/>
                  </a:lnTo>
                  <a:lnTo>
                    <a:pt x="602" y="891"/>
                  </a:lnTo>
                  <a:lnTo>
                    <a:pt x="603" y="888"/>
                  </a:lnTo>
                  <a:lnTo>
                    <a:pt x="603" y="269"/>
                  </a:lnTo>
                  <a:lnTo>
                    <a:pt x="615" y="267"/>
                  </a:lnTo>
                  <a:lnTo>
                    <a:pt x="627" y="264"/>
                  </a:lnTo>
                  <a:lnTo>
                    <a:pt x="638" y="259"/>
                  </a:lnTo>
                  <a:lnTo>
                    <a:pt x="648" y="255"/>
                  </a:lnTo>
                  <a:lnTo>
                    <a:pt x="660" y="248"/>
                  </a:lnTo>
                  <a:lnTo>
                    <a:pt x="670" y="241"/>
                  </a:lnTo>
                  <a:lnTo>
                    <a:pt x="679" y="232"/>
                  </a:lnTo>
                  <a:lnTo>
                    <a:pt x="687" y="224"/>
                  </a:lnTo>
                  <a:lnTo>
                    <a:pt x="695" y="214"/>
                  </a:lnTo>
                  <a:lnTo>
                    <a:pt x="703" y="204"/>
                  </a:lnTo>
                  <a:lnTo>
                    <a:pt x="708" y="194"/>
                  </a:lnTo>
                  <a:lnTo>
                    <a:pt x="714" y="182"/>
                  </a:lnTo>
                  <a:lnTo>
                    <a:pt x="717" y="171"/>
                  </a:lnTo>
                  <a:lnTo>
                    <a:pt x="721" y="160"/>
                  </a:lnTo>
                  <a:lnTo>
                    <a:pt x="723" y="147"/>
                  </a:lnTo>
                  <a:lnTo>
                    <a:pt x="723" y="135"/>
                  </a:lnTo>
                  <a:lnTo>
                    <a:pt x="723" y="121"/>
                  </a:lnTo>
                  <a:lnTo>
                    <a:pt x="721" y="109"/>
                  </a:lnTo>
                  <a:lnTo>
                    <a:pt x="717" y="97"/>
                  </a:lnTo>
                  <a:lnTo>
                    <a:pt x="712" y="84"/>
                  </a:lnTo>
                  <a:lnTo>
                    <a:pt x="706" y="72"/>
                  </a:lnTo>
                  <a:lnTo>
                    <a:pt x="699" y="60"/>
                  </a:lnTo>
                  <a:lnTo>
                    <a:pt x="691" y="50"/>
                  </a:lnTo>
                  <a:lnTo>
                    <a:pt x="682" y="40"/>
                  </a:lnTo>
                  <a:lnTo>
                    <a:pt x="672" y="32"/>
                  </a:lnTo>
                  <a:lnTo>
                    <a:pt x="662" y="23"/>
                  </a:lnTo>
                  <a:lnTo>
                    <a:pt x="651" y="16"/>
                  </a:lnTo>
                  <a:lnTo>
                    <a:pt x="638" y="11"/>
                  </a:lnTo>
                  <a:lnTo>
                    <a:pt x="627" y="6"/>
                  </a:lnTo>
                  <a:lnTo>
                    <a:pt x="613" y="3"/>
                  </a:lnTo>
                  <a:lnTo>
                    <a:pt x="601" y="1"/>
                  </a:lnTo>
                  <a:lnTo>
                    <a:pt x="587" y="0"/>
                  </a:lnTo>
                  <a:lnTo>
                    <a:pt x="5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78" name="Vrije vorm 4605">
              <a:extLst>
                <a:ext uri="{FF2B5EF4-FFF2-40B4-BE49-F238E27FC236}">
                  <a16:creationId xmlns:a16="http://schemas.microsoft.com/office/drawing/2014/main" id="{7B4C77B3-3441-40A4-BB72-2A02209D6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000" y="4722813"/>
              <a:ext cx="66675" cy="128588"/>
            </a:xfrm>
            <a:custGeom>
              <a:avLst/>
              <a:gdLst>
                <a:gd name="T0" fmla="*/ 123 w 210"/>
                <a:gd name="T1" fmla="*/ 1 h 407"/>
                <a:gd name="T2" fmla="*/ 101 w 210"/>
                <a:gd name="T3" fmla="*/ 8 h 407"/>
                <a:gd name="T4" fmla="*/ 82 w 210"/>
                <a:gd name="T5" fmla="*/ 21 h 407"/>
                <a:gd name="T6" fmla="*/ 67 w 210"/>
                <a:gd name="T7" fmla="*/ 37 h 407"/>
                <a:gd name="T8" fmla="*/ 50 w 210"/>
                <a:gd name="T9" fmla="*/ 47 h 407"/>
                <a:gd name="T10" fmla="*/ 33 w 210"/>
                <a:gd name="T11" fmla="*/ 54 h 407"/>
                <a:gd name="T12" fmla="*/ 23 w 210"/>
                <a:gd name="T13" fmla="*/ 61 h 407"/>
                <a:gd name="T14" fmla="*/ 14 w 210"/>
                <a:gd name="T15" fmla="*/ 70 h 407"/>
                <a:gd name="T16" fmla="*/ 7 w 210"/>
                <a:gd name="T17" fmla="*/ 81 h 407"/>
                <a:gd name="T18" fmla="*/ 2 w 210"/>
                <a:gd name="T19" fmla="*/ 95 h 407"/>
                <a:gd name="T20" fmla="*/ 0 w 210"/>
                <a:gd name="T21" fmla="*/ 110 h 407"/>
                <a:gd name="T22" fmla="*/ 0 w 210"/>
                <a:gd name="T23" fmla="*/ 393 h 407"/>
                <a:gd name="T24" fmla="*/ 1 w 210"/>
                <a:gd name="T25" fmla="*/ 398 h 407"/>
                <a:gd name="T26" fmla="*/ 3 w 210"/>
                <a:gd name="T27" fmla="*/ 403 h 407"/>
                <a:gd name="T28" fmla="*/ 9 w 210"/>
                <a:gd name="T29" fmla="*/ 406 h 407"/>
                <a:gd name="T30" fmla="*/ 14 w 210"/>
                <a:gd name="T31" fmla="*/ 407 h 407"/>
                <a:gd name="T32" fmla="*/ 20 w 210"/>
                <a:gd name="T33" fmla="*/ 406 h 407"/>
                <a:gd name="T34" fmla="*/ 24 w 210"/>
                <a:gd name="T35" fmla="*/ 403 h 407"/>
                <a:gd name="T36" fmla="*/ 28 w 210"/>
                <a:gd name="T37" fmla="*/ 398 h 407"/>
                <a:gd name="T38" fmla="*/ 29 w 210"/>
                <a:gd name="T39" fmla="*/ 393 h 407"/>
                <a:gd name="T40" fmla="*/ 30 w 210"/>
                <a:gd name="T41" fmla="*/ 110 h 407"/>
                <a:gd name="T42" fmla="*/ 35 w 210"/>
                <a:gd name="T43" fmla="*/ 95 h 407"/>
                <a:gd name="T44" fmla="*/ 42 w 210"/>
                <a:gd name="T45" fmla="*/ 84 h 407"/>
                <a:gd name="T46" fmla="*/ 54 w 210"/>
                <a:gd name="T47" fmla="*/ 78 h 407"/>
                <a:gd name="T48" fmla="*/ 59 w 210"/>
                <a:gd name="T49" fmla="*/ 331 h 407"/>
                <a:gd name="T50" fmla="*/ 210 w 210"/>
                <a:gd name="T51" fmla="*/ 60 h 407"/>
                <a:gd name="T52" fmla="*/ 209 w 210"/>
                <a:gd name="T53" fmla="*/ 49 h 407"/>
                <a:gd name="T54" fmla="*/ 203 w 210"/>
                <a:gd name="T55" fmla="*/ 39 h 407"/>
                <a:gd name="T56" fmla="*/ 186 w 210"/>
                <a:gd name="T57" fmla="*/ 20 h 407"/>
                <a:gd name="T58" fmla="*/ 162 w 210"/>
                <a:gd name="T59" fmla="*/ 5 h 407"/>
                <a:gd name="T60" fmla="*/ 149 w 210"/>
                <a:gd name="T61" fmla="*/ 1 h 407"/>
                <a:gd name="T62" fmla="*/ 135 w 210"/>
                <a:gd name="T6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0" h="407">
                  <a:moveTo>
                    <a:pt x="135" y="0"/>
                  </a:moveTo>
                  <a:lnTo>
                    <a:pt x="123" y="1"/>
                  </a:lnTo>
                  <a:lnTo>
                    <a:pt x="111" y="3"/>
                  </a:lnTo>
                  <a:lnTo>
                    <a:pt x="101" y="8"/>
                  </a:lnTo>
                  <a:lnTo>
                    <a:pt x="91" y="14"/>
                  </a:lnTo>
                  <a:lnTo>
                    <a:pt x="82" y="21"/>
                  </a:lnTo>
                  <a:lnTo>
                    <a:pt x="74" y="29"/>
                  </a:lnTo>
                  <a:lnTo>
                    <a:pt x="67" y="37"/>
                  </a:lnTo>
                  <a:lnTo>
                    <a:pt x="63" y="45"/>
                  </a:lnTo>
                  <a:lnTo>
                    <a:pt x="50" y="47"/>
                  </a:lnTo>
                  <a:lnTo>
                    <a:pt x="39" y="52"/>
                  </a:lnTo>
                  <a:lnTo>
                    <a:pt x="33" y="54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9" y="65"/>
                  </a:lnTo>
                  <a:lnTo>
                    <a:pt x="14" y="70"/>
                  </a:lnTo>
                  <a:lnTo>
                    <a:pt x="11" y="75"/>
                  </a:lnTo>
                  <a:lnTo>
                    <a:pt x="7" y="81"/>
                  </a:lnTo>
                  <a:lnTo>
                    <a:pt x="4" y="88"/>
                  </a:lnTo>
                  <a:lnTo>
                    <a:pt x="2" y="95"/>
                  </a:lnTo>
                  <a:lnTo>
                    <a:pt x="1" y="102"/>
                  </a:lnTo>
                  <a:lnTo>
                    <a:pt x="0" y="110"/>
                  </a:lnTo>
                  <a:lnTo>
                    <a:pt x="0" y="119"/>
                  </a:lnTo>
                  <a:lnTo>
                    <a:pt x="0" y="393"/>
                  </a:lnTo>
                  <a:lnTo>
                    <a:pt x="0" y="395"/>
                  </a:lnTo>
                  <a:lnTo>
                    <a:pt x="1" y="398"/>
                  </a:lnTo>
                  <a:lnTo>
                    <a:pt x="2" y="401"/>
                  </a:lnTo>
                  <a:lnTo>
                    <a:pt x="3" y="403"/>
                  </a:lnTo>
                  <a:lnTo>
                    <a:pt x="5" y="405"/>
                  </a:lnTo>
                  <a:lnTo>
                    <a:pt x="9" y="406"/>
                  </a:lnTo>
                  <a:lnTo>
                    <a:pt x="11" y="407"/>
                  </a:lnTo>
                  <a:lnTo>
                    <a:pt x="14" y="407"/>
                  </a:lnTo>
                  <a:lnTo>
                    <a:pt x="18" y="407"/>
                  </a:lnTo>
                  <a:lnTo>
                    <a:pt x="20" y="406"/>
                  </a:lnTo>
                  <a:lnTo>
                    <a:pt x="22" y="405"/>
                  </a:lnTo>
                  <a:lnTo>
                    <a:pt x="24" y="403"/>
                  </a:lnTo>
                  <a:lnTo>
                    <a:pt x="27" y="401"/>
                  </a:lnTo>
                  <a:lnTo>
                    <a:pt x="28" y="398"/>
                  </a:lnTo>
                  <a:lnTo>
                    <a:pt x="29" y="395"/>
                  </a:lnTo>
                  <a:lnTo>
                    <a:pt x="29" y="393"/>
                  </a:lnTo>
                  <a:lnTo>
                    <a:pt x="29" y="119"/>
                  </a:lnTo>
                  <a:lnTo>
                    <a:pt x="30" y="110"/>
                  </a:lnTo>
                  <a:lnTo>
                    <a:pt x="31" y="101"/>
                  </a:lnTo>
                  <a:lnTo>
                    <a:pt x="35" y="95"/>
                  </a:lnTo>
                  <a:lnTo>
                    <a:pt x="38" y="89"/>
                  </a:lnTo>
                  <a:lnTo>
                    <a:pt x="42" y="84"/>
                  </a:lnTo>
                  <a:lnTo>
                    <a:pt x="48" y="81"/>
                  </a:lnTo>
                  <a:lnTo>
                    <a:pt x="54" y="78"/>
                  </a:lnTo>
                  <a:lnTo>
                    <a:pt x="59" y="76"/>
                  </a:lnTo>
                  <a:lnTo>
                    <a:pt x="59" y="331"/>
                  </a:lnTo>
                  <a:lnTo>
                    <a:pt x="210" y="331"/>
                  </a:lnTo>
                  <a:lnTo>
                    <a:pt x="210" y="60"/>
                  </a:lnTo>
                  <a:lnTo>
                    <a:pt x="210" y="55"/>
                  </a:lnTo>
                  <a:lnTo>
                    <a:pt x="209" y="49"/>
                  </a:lnTo>
                  <a:lnTo>
                    <a:pt x="206" y="45"/>
                  </a:lnTo>
                  <a:lnTo>
                    <a:pt x="203" y="39"/>
                  </a:lnTo>
                  <a:lnTo>
                    <a:pt x="196" y="29"/>
                  </a:lnTo>
                  <a:lnTo>
                    <a:pt x="186" y="20"/>
                  </a:lnTo>
                  <a:lnTo>
                    <a:pt x="175" y="12"/>
                  </a:lnTo>
                  <a:lnTo>
                    <a:pt x="162" y="5"/>
                  </a:lnTo>
                  <a:lnTo>
                    <a:pt x="155" y="3"/>
                  </a:lnTo>
                  <a:lnTo>
                    <a:pt x="149" y="1"/>
                  </a:lnTo>
                  <a:lnTo>
                    <a:pt x="142" y="0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79" name="Vrije vorm 4606">
              <a:extLst>
                <a:ext uri="{FF2B5EF4-FFF2-40B4-BE49-F238E27FC236}">
                  <a16:creationId xmlns:a16="http://schemas.microsoft.com/office/drawing/2014/main" id="{98CAAF97-015F-4507-A8E3-2F95D46D1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050" y="4913313"/>
              <a:ext cx="47625" cy="28575"/>
            </a:xfrm>
            <a:custGeom>
              <a:avLst/>
              <a:gdLst>
                <a:gd name="T0" fmla="*/ 0 w 151"/>
                <a:gd name="T1" fmla="*/ 14 h 90"/>
                <a:gd name="T2" fmla="*/ 0 w 151"/>
                <a:gd name="T3" fmla="*/ 22 h 90"/>
                <a:gd name="T4" fmla="*/ 2 w 151"/>
                <a:gd name="T5" fmla="*/ 29 h 90"/>
                <a:gd name="T6" fmla="*/ 4 w 151"/>
                <a:gd name="T7" fmla="*/ 37 h 90"/>
                <a:gd name="T8" fmla="*/ 6 w 151"/>
                <a:gd name="T9" fmla="*/ 44 h 90"/>
                <a:gd name="T10" fmla="*/ 9 w 151"/>
                <a:gd name="T11" fmla="*/ 50 h 90"/>
                <a:gd name="T12" fmla="*/ 14 w 151"/>
                <a:gd name="T13" fmla="*/ 56 h 90"/>
                <a:gd name="T14" fmla="*/ 18 w 151"/>
                <a:gd name="T15" fmla="*/ 62 h 90"/>
                <a:gd name="T16" fmla="*/ 23 w 151"/>
                <a:gd name="T17" fmla="*/ 67 h 90"/>
                <a:gd name="T18" fmla="*/ 29 w 151"/>
                <a:gd name="T19" fmla="*/ 72 h 90"/>
                <a:gd name="T20" fmla="*/ 34 w 151"/>
                <a:gd name="T21" fmla="*/ 76 h 90"/>
                <a:gd name="T22" fmla="*/ 40 w 151"/>
                <a:gd name="T23" fmla="*/ 81 h 90"/>
                <a:gd name="T24" fmla="*/ 47 w 151"/>
                <a:gd name="T25" fmla="*/ 84 h 90"/>
                <a:gd name="T26" fmla="*/ 54 w 151"/>
                <a:gd name="T27" fmla="*/ 87 h 90"/>
                <a:gd name="T28" fmla="*/ 61 w 151"/>
                <a:gd name="T29" fmla="*/ 89 h 90"/>
                <a:gd name="T30" fmla="*/ 68 w 151"/>
                <a:gd name="T31" fmla="*/ 90 h 90"/>
                <a:gd name="T32" fmla="*/ 76 w 151"/>
                <a:gd name="T33" fmla="*/ 90 h 90"/>
                <a:gd name="T34" fmla="*/ 83 w 151"/>
                <a:gd name="T35" fmla="*/ 90 h 90"/>
                <a:gd name="T36" fmla="*/ 90 w 151"/>
                <a:gd name="T37" fmla="*/ 89 h 90"/>
                <a:gd name="T38" fmla="*/ 96 w 151"/>
                <a:gd name="T39" fmla="*/ 87 h 90"/>
                <a:gd name="T40" fmla="*/ 103 w 151"/>
                <a:gd name="T41" fmla="*/ 83 h 90"/>
                <a:gd name="T42" fmla="*/ 109 w 151"/>
                <a:gd name="T43" fmla="*/ 80 h 90"/>
                <a:gd name="T44" fmla="*/ 116 w 151"/>
                <a:gd name="T45" fmla="*/ 76 h 90"/>
                <a:gd name="T46" fmla="*/ 121 w 151"/>
                <a:gd name="T47" fmla="*/ 71 h 90"/>
                <a:gd name="T48" fmla="*/ 127 w 151"/>
                <a:gd name="T49" fmla="*/ 65 h 90"/>
                <a:gd name="T50" fmla="*/ 131 w 151"/>
                <a:gd name="T51" fmla="*/ 60 h 90"/>
                <a:gd name="T52" fmla="*/ 137 w 151"/>
                <a:gd name="T53" fmla="*/ 53 h 90"/>
                <a:gd name="T54" fmla="*/ 140 w 151"/>
                <a:gd name="T55" fmla="*/ 45 h 90"/>
                <a:gd name="T56" fmla="*/ 144 w 151"/>
                <a:gd name="T57" fmla="*/ 37 h 90"/>
                <a:gd name="T58" fmla="*/ 147 w 151"/>
                <a:gd name="T59" fmla="*/ 29 h 90"/>
                <a:gd name="T60" fmla="*/ 150 w 151"/>
                <a:gd name="T61" fmla="*/ 20 h 90"/>
                <a:gd name="T62" fmla="*/ 151 w 151"/>
                <a:gd name="T63" fmla="*/ 10 h 90"/>
                <a:gd name="T64" fmla="*/ 151 w 151"/>
                <a:gd name="T65" fmla="*/ 0 h 90"/>
                <a:gd name="T66" fmla="*/ 0 w 151"/>
                <a:gd name="T67" fmla="*/ 0 h 90"/>
                <a:gd name="T68" fmla="*/ 0 w 151"/>
                <a:gd name="T69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" h="90">
                  <a:moveTo>
                    <a:pt x="0" y="14"/>
                  </a:moveTo>
                  <a:lnTo>
                    <a:pt x="0" y="22"/>
                  </a:lnTo>
                  <a:lnTo>
                    <a:pt x="2" y="29"/>
                  </a:lnTo>
                  <a:lnTo>
                    <a:pt x="4" y="37"/>
                  </a:lnTo>
                  <a:lnTo>
                    <a:pt x="6" y="44"/>
                  </a:lnTo>
                  <a:lnTo>
                    <a:pt x="9" y="50"/>
                  </a:lnTo>
                  <a:lnTo>
                    <a:pt x="14" y="56"/>
                  </a:lnTo>
                  <a:lnTo>
                    <a:pt x="18" y="62"/>
                  </a:lnTo>
                  <a:lnTo>
                    <a:pt x="23" y="67"/>
                  </a:lnTo>
                  <a:lnTo>
                    <a:pt x="29" y="72"/>
                  </a:lnTo>
                  <a:lnTo>
                    <a:pt x="34" y="76"/>
                  </a:lnTo>
                  <a:lnTo>
                    <a:pt x="40" y="81"/>
                  </a:lnTo>
                  <a:lnTo>
                    <a:pt x="47" y="84"/>
                  </a:lnTo>
                  <a:lnTo>
                    <a:pt x="54" y="87"/>
                  </a:lnTo>
                  <a:lnTo>
                    <a:pt x="61" y="89"/>
                  </a:lnTo>
                  <a:lnTo>
                    <a:pt x="68" y="90"/>
                  </a:lnTo>
                  <a:lnTo>
                    <a:pt x="76" y="90"/>
                  </a:lnTo>
                  <a:lnTo>
                    <a:pt x="83" y="90"/>
                  </a:lnTo>
                  <a:lnTo>
                    <a:pt x="90" y="89"/>
                  </a:lnTo>
                  <a:lnTo>
                    <a:pt x="96" y="87"/>
                  </a:lnTo>
                  <a:lnTo>
                    <a:pt x="103" y="83"/>
                  </a:lnTo>
                  <a:lnTo>
                    <a:pt x="109" y="80"/>
                  </a:lnTo>
                  <a:lnTo>
                    <a:pt x="116" y="76"/>
                  </a:lnTo>
                  <a:lnTo>
                    <a:pt x="121" y="71"/>
                  </a:lnTo>
                  <a:lnTo>
                    <a:pt x="127" y="65"/>
                  </a:lnTo>
                  <a:lnTo>
                    <a:pt x="131" y="60"/>
                  </a:lnTo>
                  <a:lnTo>
                    <a:pt x="137" y="53"/>
                  </a:lnTo>
                  <a:lnTo>
                    <a:pt x="140" y="45"/>
                  </a:lnTo>
                  <a:lnTo>
                    <a:pt x="144" y="37"/>
                  </a:lnTo>
                  <a:lnTo>
                    <a:pt x="147" y="29"/>
                  </a:lnTo>
                  <a:lnTo>
                    <a:pt x="150" y="20"/>
                  </a:lnTo>
                  <a:lnTo>
                    <a:pt x="151" y="10"/>
                  </a:lnTo>
                  <a:lnTo>
                    <a:pt x="151" y="0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80" name="Rechthoek 4607">
              <a:extLst>
                <a:ext uri="{FF2B5EF4-FFF2-40B4-BE49-F238E27FC236}">
                  <a16:creationId xmlns:a16="http://schemas.microsoft.com/office/drawing/2014/main" id="{E628A228-65DF-4721-90C3-E7F354A3E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8050" y="4837113"/>
              <a:ext cx="47625" cy="6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oep 80" descr="Deze afbeelding is een pictogram van een presentatiebord. ">
            <a:extLst>
              <a:ext uri="{FF2B5EF4-FFF2-40B4-BE49-F238E27FC236}">
                <a16:creationId xmlns:a16="http://schemas.microsoft.com/office/drawing/2014/main" id="{9DDFE4D5-2735-4EBB-800C-37964549C284}"/>
              </a:ext>
            </a:extLst>
          </p:cNvPr>
          <p:cNvGrpSpPr/>
          <p:nvPr/>
        </p:nvGrpSpPr>
        <p:grpSpPr>
          <a:xfrm>
            <a:off x="4982512" y="2654094"/>
            <a:ext cx="333000" cy="344414"/>
            <a:chOff x="11612563" y="4081463"/>
            <a:chExt cx="277813" cy="287337"/>
          </a:xfrm>
          <a:solidFill>
            <a:schemeClr val="accent1"/>
          </a:solidFill>
          <a:effectLst/>
        </p:grpSpPr>
        <p:sp>
          <p:nvSpPr>
            <p:cNvPr id="82" name="Vrije vorm 4632">
              <a:extLst>
                <a:ext uri="{FF2B5EF4-FFF2-40B4-BE49-F238E27FC236}">
                  <a16:creationId xmlns:a16="http://schemas.microsoft.com/office/drawing/2014/main" id="{BA70E613-576C-4DA1-A366-176A127978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26850" y="4081463"/>
              <a:ext cx="249238" cy="173038"/>
            </a:xfrm>
            <a:custGeom>
              <a:avLst/>
              <a:gdLst>
                <a:gd name="T0" fmla="*/ 452 w 784"/>
                <a:gd name="T1" fmla="*/ 120 h 542"/>
                <a:gd name="T2" fmla="*/ 302 w 784"/>
                <a:gd name="T3" fmla="*/ 150 h 542"/>
                <a:gd name="T4" fmla="*/ 16 w 784"/>
                <a:gd name="T5" fmla="*/ 542 h 542"/>
                <a:gd name="T6" fmla="*/ 772 w 784"/>
                <a:gd name="T7" fmla="*/ 542 h 542"/>
                <a:gd name="T8" fmla="*/ 777 w 784"/>
                <a:gd name="T9" fmla="*/ 539 h 542"/>
                <a:gd name="T10" fmla="*/ 781 w 784"/>
                <a:gd name="T11" fmla="*/ 535 h 542"/>
                <a:gd name="T12" fmla="*/ 783 w 784"/>
                <a:gd name="T13" fmla="*/ 529 h 542"/>
                <a:gd name="T14" fmla="*/ 784 w 784"/>
                <a:gd name="T15" fmla="*/ 135 h 542"/>
                <a:gd name="T16" fmla="*/ 783 w 784"/>
                <a:gd name="T17" fmla="*/ 129 h 542"/>
                <a:gd name="T18" fmla="*/ 780 w 784"/>
                <a:gd name="T19" fmla="*/ 125 h 542"/>
                <a:gd name="T20" fmla="*/ 775 w 784"/>
                <a:gd name="T21" fmla="*/ 121 h 542"/>
                <a:gd name="T22" fmla="*/ 768 w 784"/>
                <a:gd name="T23" fmla="*/ 120 h 542"/>
                <a:gd name="T24" fmla="*/ 483 w 784"/>
                <a:gd name="T25" fmla="*/ 105 h 542"/>
                <a:gd name="T26" fmla="*/ 481 w 784"/>
                <a:gd name="T27" fmla="*/ 99 h 542"/>
                <a:gd name="T28" fmla="*/ 478 w 784"/>
                <a:gd name="T29" fmla="*/ 94 h 542"/>
                <a:gd name="T30" fmla="*/ 474 w 784"/>
                <a:gd name="T31" fmla="*/ 91 h 542"/>
                <a:gd name="T32" fmla="*/ 468 w 784"/>
                <a:gd name="T33" fmla="*/ 90 h 542"/>
                <a:gd name="T34" fmla="*/ 392 w 784"/>
                <a:gd name="T35" fmla="*/ 14 h 542"/>
                <a:gd name="T36" fmla="*/ 391 w 784"/>
                <a:gd name="T37" fmla="*/ 9 h 542"/>
                <a:gd name="T38" fmla="*/ 388 w 784"/>
                <a:gd name="T39" fmla="*/ 4 h 542"/>
                <a:gd name="T40" fmla="*/ 383 w 784"/>
                <a:gd name="T41" fmla="*/ 1 h 542"/>
                <a:gd name="T42" fmla="*/ 378 w 784"/>
                <a:gd name="T43" fmla="*/ 0 h 542"/>
                <a:gd name="T44" fmla="*/ 371 w 784"/>
                <a:gd name="T45" fmla="*/ 1 h 542"/>
                <a:gd name="T46" fmla="*/ 366 w 784"/>
                <a:gd name="T47" fmla="*/ 4 h 542"/>
                <a:gd name="T48" fmla="*/ 363 w 784"/>
                <a:gd name="T49" fmla="*/ 9 h 542"/>
                <a:gd name="T50" fmla="*/ 362 w 784"/>
                <a:gd name="T51" fmla="*/ 14 h 542"/>
                <a:gd name="T52" fmla="*/ 287 w 784"/>
                <a:gd name="T53" fmla="*/ 90 h 542"/>
                <a:gd name="T54" fmla="*/ 282 w 784"/>
                <a:gd name="T55" fmla="*/ 91 h 542"/>
                <a:gd name="T56" fmla="*/ 276 w 784"/>
                <a:gd name="T57" fmla="*/ 94 h 542"/>
                <a:gd name="T58" fmla="*/ 273 w 784"/>
                <a:gd name="T59" fmla="*/ 99 h 542"/>
                <a:gd name="T60" fmla="*/ 271 w 784"/>
                <a:gd name="T61" fmla="*/ 105 h 542"/>
                <a:gd name="T62" fmla="*/ 16 w 784"/>
                <a:gd name="T63" fmla="*/ 120 h 542"/>
                <a:gd name="T64" fmla="*/ 11 w 784"/>
                <a:gd name="T65" fmla="*/ 121 h 542"/>
                <a:gd name="T66" fmla="*/ 5 w 784"/>
                <a:gd name="T67" fmla="*/ 125 h 542"/>
                <a:gd name="T68" fmla="*/ 1 w 784"/>
                <a:gd name="T69" fmla="*/ 129 h 542"/>
                <a:gd name="T70" fmla="*/ 0 w 784"/>
                <a:gd name="T71" fmla="*/ 135 h 542"/>
                <a:gd name="T72" fmla="*/ 1 w 784"/>
                <a:gd name="T73" fmla="*/ 529 h 542"/>
                <a:gd name="T74" fmla="*/ 4 w 784"/>
                <a:gd name="T75" fmla="*/ 535 h 542"/>
                <a:gd name="T76" fmla="*/ 7 w 784"/>
                <a:gd name="T77" fmla="*/ 539 h 542"/>
                <a:gd name="T78" fmla="*/ 13 w 784"/>
                <a:gd name="T79" fmla="*/ 542 h 542"/>
                <a:gd name="T80" fmla="*/ 16 w 784"/>
                <a:gd name="T8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4" h="542">
                  <a:moveTo>
                    <a:pt x="302" y="120"/>
                  </a:moveTo>
                  <a:lnTo>
                    <a:pt x="452" y="120"/>
                  </a:lnTo>
                  <a:lnTo>
                    <a:pt x="452" y="150"/>
                  </a:lnTo>
                  <a:lnTo>
                    <a:pt x="302" y="150"/>
                  </a:lnTo>
                  <a:lnTo>
                    <a:pt x="302" y="120"/>
                  </a:lnTo>
                  <a:close/>
                  <a:moveTo>
                    <a:pt x="16" y="542"/>
                  </a:moveTo>
                  <a:lnTo>
                    <a:pt x="768" y="542"/>
                  </a:lnTo>
                  <a:lnTo>
                    <a:pt x="772" y="542"/>
                  </a:lnTo>
                  <a:lnTo>
                    <a:pt x="775" y="540"/>
                  </a:lnTo>
                  <a:lnTo>
                    <a:pt x="777" y="539"/>
                  </a:lnTo>
                  <a:lnTo>
                    <a:pt x="780" y="537"/>
                  </a:lnTo>
                  <a:lnTo>
                    <a:pt x="781" y="535"/>
                  </a:lnTo>
                  <a:lnTo>
                    <a:pt x="783" y="533"/>
                  </a:lnTo>
                  <a:lnTo>
                    <a:pt x="783" y="529"/>
                  </a:lnTo>
                  <a:lnTo>
                    <a:pt x="784" y="527"/>
                  </a:lnTo>
                  <a:lnTo>
                    <a:pt x="784" y="135"/>
                  </a:lnTo>
                  <a:lnTo>
                    <a:pt x="783" y="132"/>
                  </a:lnTo>
                  <a:lnTo>
                    <a:pt x="783" y="129"/>
                  </a:lnTo>
                  <a:lnTo>
                    <a:pt x="781" y="127"/>
                  </a:lnTo>
                  <a:lnTo>
                    <a:pt x="780" y="125"/>
                  </a:lnTo>
                  <a:lnTo>
                    <a:pt x="777" y="123"/>
                  </a:lnTo>
                  <a:lnTo>
                    <a:pt x="775" y="121"/>
                  </a:lnTo>
                  <a:lnTo>
                    <a:pt x="772" y="120"/>
                  </a:lnTo>
                  <a:lnTo>
                    <a:pt x="768" y="120"/>
                  </a:lnTo>
                  <a:lnTo>
                    <a:pt x="483" y="120"/>
                  </a:lnTo>
                  <a:lnTo>
                    <a:pt x="483" y="105"/>
                  </a:lnTo>
                  <a:lnTo>
                    <a:pt x="483" y="102"/>
                  </a:lnTo>
                  <a:lnTo>
                    <a:pt x="481" y="99"/>
                  </a:lnTo>
                  <a:lnTo>
                    <a:pt x="480" y="97"/>
                  </a:lnTo>
                  <a:lnTo>
                    <a:pt x="478" y="94"/>
                  </a:lnTo>
                  <a:lnTo>
                    <a:pt x="476" y="92"/>
                  </a:lnTo>
                  <a:lnTo>
                    <a:pt x="474" y="91"/>
                  </a:lnTo>
                  <a:lnTo>
                    <a:pt x="470" y="90"/>
                  </a:lnTo>
                  <a:lnTo>
                    <a:pt x="468" y="90"/>
                  </a:lnTo>
                  <a:lnTo>
                    <a:pt x="392" y="90"/>
                  </a:lnTo>
                  <a:lnTo>
                    <a:pt x="392" y="14"/>
                  </a:lnTo>
                  <a:lnTo>
                    <a:pt x="392" y="12"/>
                  </a:lnTo>
                  <a:lnTo>
                    <a:pt x="391" y="9"/>
                  </a:lnTo>
                  <a:lnTo>
                    <a:pt x="390" y="6"/>
                  </a:lnTo>
                  <a:lnTo>
                    <a:pt x="388" y="4"/>
                  </a:lnTo>
                  <a:lnTo>
                    <a:pt x="385" y="2"/>
                  </a:lnTo>
                  <a:lnTo>
                    <a:pt x="383" y="1"/>
                  </a:lnTo>
                  <a:lnTo>
                    <a:pt x="380" y="0"/>
                  </a:lnTo>
                  <a:lnTo>
                    <a:pt x="378" y="0"/>
                  </a:lnTo>
                  <a:lnTo>
                    <a:pt x="374" y="0"/>
                  </a:lnTo>
                  <a:lnTo>
                    <a:pt x="371" y="1"/>
                  </a:lnTo>
                  <a:lnTo>
                    <a:pt x="369" y="2"/>
                  </a:lnTo>
                  <a:lnTo>
                    <a:pt x="366" y="4"/>
                  </a:lnTo>
                  <a:lnTo>
                    <a:pt x="365" y="6"/>
                  </a:lnTo>
                  <a:lnTo>
                    <a:pt x="363" y="9"/>
                  </a:lnTo>
                  <a:lnTo>
                    <a:pt x="363" y="12"/>
                  </a:lnTo>
                  <a:lnTo>
                    <a:pt x="362" y="14"/>
                  </a:lnTo>
                  <a:lnTo>
                    <a:pt x="362" y="90"/>
                  </a:lnTo>
                  <a:lnTo>
                    <a:pt x="287" y="90"/>
                  </a:lnTo>
                  <a:lnTo>
                    <a:pt x="284" y="90"/>
                  </a:lnTo>
                  <a:lnTo>
                    <a:pt x="282" y="91"/>
                  </a:lnTo>
                  <a:lnTo>
                    <a:pt x="278" y="92"/>
                  </a:lnTo>
                  <a:lnTo>
                    <a:pt x="276" y="94"/>
                  </a:lnTo>
                  <a:lnTo>
                    <a:pt x="275" y="97"/>
                  </a:lnTo>
                  <a:lnTo>
                    <a:pt x="273" y="99"/>
                  </a:lnTo>
                  <a:lnTo>
                    <a:pt x="273" y="102"/>
                  </a:lnTo>
                  <a:lnTo>
                    <a:pt x="271" y="105"/>
                  </a:lnTo>
                  <a:lnTo>
                    <a:pt x="271" y="120"/>
                  </a:lnTo>
                  <a:lnTo>
                    <a:pt x="16" y="120"/>
                  </a:lnTo>
                  <a:lnTo>
                    <a:pt x="13" y="120"/>
                  </a:lnTo>
                  <a:lnTo>
                    <a:pt x="11" y="121"/>
                  </a:lnTo>
                  <a:lnTo>
                    <a:pt x="7" y="123"/>
                  </a:lnTo>
                  <a:lnTo>
                    <a:pt x="5" y="125"/>
                  </a:lnTo>
                  <a:lnTo>
                    <a:pt x="4" y="127"/>
                  </a:lnTo>
                  <a:lnTo>
                    <a:pt x="1" y="129"/>
                  </a:lnTo>
                  <a:lnTo>
                    <a:pt x="1" y="132"/>
                  </a:lnTo>
                  <a:lnTo>
                    <a:pt x="0" y="135"/>
                  </a:lnTo>
                  <a:lnTo>
                    <a:pt x="0" y="527"/>
                  </a:lnTo>
                  <a:lnTo>
                    <a:pt x="1" y="529"/>
                  </a:lnTo>
                  <a:lnTo>
                    <a:pt x="1" y="533"/>
                  </a:lnTo>
                  <a:lnTo>
                    <a:pt x="4" y="535"/>
                  </a:lnTo>
                  <a:lnTo>
                    <a:pt x="5" y="537"/>
                  </a:lnTo>
                  <a:lnTo>
                    <a:pt x="7" y="539"/>
                  </a:lnTo>
                  <a:lnTo>
                    <a:pt x="11" y="540"/>
                  </a:lnTo>
                  <a:lnTo>
                    <a:pt x="13" y="542"/>
                  </a:lnTo>
                  <a:lnTo>
                    <a:pt x="16" y="542"/>
                  </a:lnTo>
                  <a:lnTo>
                    <a:pt x="16" y="5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83" name="Vrije vorm 4633">
              <a:extLst>
                <a:ext uri="{FF2B5EF4-FFF2-40B4-BE49-F238E27FC236}">
                  <a16:creationId xmlns:a16="http://schemas.microsoft.com/office/drawing/2014/main" id="{EA108E67-3940-4E4F-AC05-4C482B556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2563" y="4264025"/>
              <a:ext cx="277813" cy="104775"/>
            </a:xfrm>
            <a:custGeom>
              <a:avLst/>
              <a:gdLst>
                <a:gd name="T0" fmla="*/ 45 w 874"/>
                <a:gd name="T1" fmla="*/ 0 h 331"/>
                <a:gd name="T2" fmla="*/ 26 w 874"/>
                <a:gd name="T3" fmla="*/ 2 h 331"/>
                <a:gd name="T4" fmla="*/ 13 w 874"/>
                <a:gd name="T5" fmla="*/ 11 h 331"/>
                <a:gd name="T6" fmla="*/ 4 w 874"/>
                <a:gd name="T7" fmla="*/ 26 h 331"/>
                <a:gd name="T8" fmla="*/ 0 w 874"/>
                <a:gd name="T9" fmla="*/ 45 h 331"/>
                <a:gd name="T10" fmla="*/ 4 w 874"/>
                <a:gd name="T11" fmla="*/ 64 h 331"/>
                <a:gd name="T12" fmla="*/ 13 w 874"/>
                <a:gd name="T13" fmla="*/ 78 h 331"/>
                <a:gd name="T14" fmla="*/ 26 w 874"/>
                <a:gd name="T15" fmla="*/ 87 h 331"/>
                <a:gd name="T16" fmla="*/ 45 w 874"/>
                <a:gd name="T17" fmla="*/ 90 h 331"/>
                <a:gd name="T18" fmla="*/ 105 w 874"/>
                <a:gd name="T19" fmla="*/ 310 h 331"/>
                <a:gd name="T20" fmla="*/ 103 w 874"/>
                <a:gd name="T21" fmla="*/ 315 h 331"/>
                <a:gd name="T22" fmla="*/ 104 w 874"/>
                <a:gd name="T23" fmla="*/ 321 h 331"/>
                <a:gd name="T24" fmla="*/ 106 w 874"/>
                <a:gd name="T25" fmla="*/ 325 h 331"/>
                <a:gd name="T26" fmla="*/ 112 w 874"/>
                <a:gd name="T27" fmla="*/ 330 h 331"/>
                <a:gd name="T28" fmla="*/ 119 w 874"/>
                <a:gd name="T29" fmla="*/ 331 h 331"/>
                <a:gd name="T30" fmla="*/ 127 w 874"/>
                <a:gd name="T31" fmla="*/ 329 h 331"/>
                <a:gd name="T32" fmla="*/ 132 w 874"/>
                <a:gd name="T33" fmla="*/ 323 h 331"/>
                <a:gd name="T34" fmla="*/ 407 w 874"/>
                <a:gd name="T35" fmla="*/ 90 h 331"/>
                <a:gd name="T36" fmla="*/ 408 w 874"/>
                <a:gd name="T37" fmla="*/ 319 h 331"/>
                <a:gd name="T38" fmla="*/ 410 w 874"/>
                <a:gd name="T39" fmla="*/ 324 h 331"/>
                <a:gd name="T40" fmla="*/ 414 w 874"/>
                <a:gd name="T41" fmla="*/ 329 h 331"/>
                <a:gd name="T42" fmla="*/ 419 w 874"/>
                <a:gd name="T43" fmla="*/ 331 h 331"/>
                <a:gd name="T44" fmla="*/ 425 w 874"/>
                <a:gd name="T45" fmla="*/ 331 h 331"/>
                <a:gd name="T46" fmla="*/ 430 w 874"/>
                <a:gd name="T47" fmla="*/ 329 h 331"/>
                <a:gd name="T48" fmla="*/ 435 w 874"/>
                <a:gd name="T49" fmla="*/ 324 h 331"/>
                <a:gd name="T50" fmla="*/ 437 w 874"/>
                <a:gd name="T51" fmla="*/ 319 h 331"/>
                <a:gd name="T52" fmla="*/ 437 w 874"/>
                <a:gd name="T53" fmla="*/ 90 h 331"/>
                <a:gd name="T54" fmla="*/ 713 w 874"/>
                <a:gd name="T55" fmla="*/ 323 h 331"/>
                <a:gd name="T56" fmla="*/ 718 w 874"/>
                <a:gd name="T57" fmla="*/ 329 h 331"/>
                <a:gd name="T58" fmla="*/ 726 w 874"/>
                <a:gd name="T59" fmla="*/ 331 h 331"/>
                <a:gd name="T60" fmla="*/ 733 w 874"/>
                <a:gd name="T61" fmla="*/ 330 h 331"/>
                <a:gd name="T62" fmla="*/ 738 w 874"/>
                <a:gd name="T63" fmla="*/ 325 h 331"/>
                <a:gd name="T64" fmla="*/ 740 w 874"/>
                <a:gd name="T65" fmla="*/ 321 h 331"/>
                <a:gd name="T66" fmla="*/ 741 w 874"/>
                <a:gd name="T67" fmla="*/ 315 h 331"/>
                <a:gd name="T68" fmla="*/ 739 w 874"/>
                <a:gd name="T69" fmla="*/ 310 h 331"/>
                <a:gd name="T70" fmla="*/ 829 w 874"/>
                <a:gd name="T71" fmla="*/ 90 h 331"/>
                <a:gd name="T72" fmla="*/ 848 w 874"/>
                <a:gd name="T73" fmla="*/ 87 h 331"/>
                <a:gd name="T74" fmla="*/ 862 w 874"/>
                <a:gd name="T75" fmla="*/ 78 h 331"/>
                <a:gd name="T76" fmla="*/ 871 w 874"/>
                <a:gd name="T77" fmla="*/ 64 h 331"/>
                <a:gd name="T78" fmla="*/ 874 w 874"/>
                <a:gd name="T79" fmla="*/ 45 h 331"/>
                <a:gd name="T80" fmla="*/ 871 w 874"/>
                <a:gd name="T81" fmla="*/ 26 h 331"/>
                <a:gd name="T82" fmla="*/ 862 w 874"/>
                <a:gd name="T83" fmla="*/ 11 h 331"/>
                <a:gd name="T84" fmla="*/ 848 w 874"/>
                <a:gd name="T85" fmla="*/ 2 h 331"/>
                <a:gd name="T86" fmla="*/ 829 w 874"/>
                <a:gd name="T87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4" h="331">
                  <a:moveTo>
                    <a:pt x="829" y="0"/>
                  </a:moveTo>
                  <a:lnTo>
                    <a:pt x="45" y="0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3" y="11"/>
                  </a:lnTo>
                  <a:lnTo>
                    <a:pt x="7" y="18"/>
                  </a:lnTo>
                  <a:lnTo>
                    <a:pt x="4" y="26"/>
                  </a:lnTo>
                  <a:lnTo>
                    <a:pt x="1" y="35"/>
                  </a:lnTo>
                  <a:lnTo>
                    <a:pt x="0" y="45"/>
                  </a:lnTo>
                  <a:lnTo>
                    <a:pt x="1" y="55"/>
                  </a:lnTo>
                  <a:lnTo>
                    <a:pt x="4" y="64"/>
                  </a:lnTo>
                  <a:lnTo>
                    <a:pt x="7" y="72"/>
                  </a:lnTo>
                  <a:lnTo>
                    <a:pt x="13" y="78"/>
                  </a:lnTo>
                  <a:lnTo>
                    <a:pt x="18" y="84"/>
                  </a:lnTo>
                  <a:lnTo>
                    <a:pt x="26" y="87"/>
                  </a:lnTo>
                  <a:lnTo>
                    <a:pt x="35" y="89"/>
                  </a:lnTo>
                  <a:lnTo>
                    <a:pt x="45" y="90"/>
                  </a:lnTo>
                  <a:lnTo>
                    <a:pt x="217" y="90"/>
                  </a:lnTo>
                  <a:lnTo>
                    <a:pt x="105" y="310"/>
                  </a:lnTo>
                  <a:lnTo>
                    <a:pt x="104" y="312"/>
                  </a:lnTo>
                  <a:lnTo>
                    <a:pt x="103" y="315"/>
                  </a:lnTo>
                  <a:lnTo>
                    <a:pt x="103" y="317"/>
                  </a:lnTo>
                  <a:lnTo>
                    <a:pt x="104" y="321"/>
                  </a:lnTo>
                  <a:lnTo>
                    <a:pt x="105" y="323"/>
                  </a:lnTo>
                  <a:lnTo>
                    <a:pt x="106" y="325"/>
                  </a:lnTo>
                  <a:lnTo>
                    <a:pt x="109" y="328"/>
                  </a:lnTo>
                  <a:lnTo>
                    <a:pt x="112" y="330"/>
                  </a:lnTo>
                  <a:lnTo>
                    <a:pt x="115" y="331"/>
                  </a:lnTo>
                  <a:lnTo>
                    <a:pt x="119" y="331"/>
                  </a:lnTo>
                  <a:lnTo>
                    <a:pt x="122" y="331"/>
                  </a:lnTo>
                  <a:lnTo>
                    <a:pt x="127" y="329"/>
                  </a:lnTo>
                  <a:lnTo>
                    <a:pt x="129" y="326"/>
                  </a:lnTo>
                  <a:lnTo>
                    <a:pt x="132" y="323"/>
                  </a:lnTo>
                  <a:lnTo>
                    <a:pt x="251" y="90"/>
                  </a:lnTo>
                  <a:lnTo>
                    <a:pt x="407" y="90"/>
                  </a:lnTo>
                  <a:lnTo>
                    <a:pt x="407" y="316"/>
                  </a:lnTo>
                  <a:lnTo>
                    <a:pt x="408" y="319"/>
                  </a:lnTo>
                  <a:lnTo>
                    <a:pt x="408" y="322"/>
                  </a:lnTo>
                  <a:lnTo>
                    <a:pt x="410" y="324"/>
                  </a:lnTo>
                  <a:lnTo>
                    <a:pt x="411" y="326"/>
                  </a:lnTo>
                  <a:lnTo>
                    <a:pt x="414" y="329"/>
                  </a:lnTo>
                  <a:lnTo>
                    <a:pt x="416" y="330"/>
                  </a:lnTo>
                  <a:lnTo>
                    <a:pt x="419" y="331"/>
                  </a:lnTo>
                  <a:lnTo>
                    <a:pt x="423" y="331"/>
                  </a:lnTo>
                  <a:lnTo>
                    <a:pt x="425" y="331"/>
                  </a:lnTo>
                  <a:lnTo>
                    <a:pt x="428" y="330"/>
                  </a:lnTo>
                  <a:lnTo>
                    <a:pt x="430" y="329"/>
                  </a:lnTo>
                  <a:lnTo>
                    <a:pt x="433" y="326"/>
                  </a:lnTo>
                  <a:lnTo>
                    <a:pt x="435" y="324"/>
                  </a:lnTo>
                  <a:lnTo>
                    <a:pt x="436" y="322"/>
                  </a:lnTo>
                  <a:lnTo>
                    <a:pt x="437" y="319"/>
                  </a:lnTo>
                  <a:lnTo>
                    <a:pt x="437" y="316"/>
                  </a:lnTo>
                  <a:lnTo>
                    <a:pt x="437" y="90"/>
                  </a:lnTo>
                  <a:lnTo>
                    <a:pt x="594" y="90"/>
                  </a:lnTo>
                  <a:lnTo>
                    <a:pt x="713" y="323"/>
                  </a:lnTo>
                  <a:lnTo>
                    <a:pt x="715" y="326"/>
                  </a:lnTo>
                  <a:lnTo>
                    <a:pt x="718" y="329"/>
                  </a:lnTo>
                  <a:lnTo>
                    <a:pt x="722" y="331"/>
                  </a:lnTo>
                  <a:lnTo>
                    <a:pt x="726" y="331"/>
                  </a:lnTo>
                  <a:lnTo>
                    <a:pt x="730" y="331"/>
                  </a:lnTo>
                  <a:lnTo>
                    <a:pt x="733" y="330"/>
                  </a:lnTo>
                  <a:lnTo>
                    <a:pt x="735" y="328"/>
                  </a:lnTo>
                  <a:lnTo>
                    <a:pt x="738" y="325"/>
                  </a:lnTo>
                  <a:lnTo>
                    <a:pt x="739" y="323"/>
                  </a:lnTo>
                  <a:lnTo>
                    <a:pt x="740" y="321"/>
                  </a:lnTo>
                  <a:lnTo>
                    <a:pt x="741" y="317"/>
                  </a:lnTo>
                  <a:lnTo>
                    <a:pt x="741" y="315"/>
                  </a:lnTo>
                  <a:lnTo>
                    <a:pt x="740" y="312"/>
                  </a:lnTo>
                  <a:lnTo>
                    <a:pt x="739" y="310"/>
                  </a:lnTo>
                  <a:lnTo>
                    <a:pt x="627" y="90"/>
                  </a:lnTo>
                  <a:lnTo>
                    <a:pt x="829" y="90"/>
                  </a:lnTo>
                  <a:lnTo>
                    <a:pt x="839" y="89"/>
                  </a:lnTo>
                  <a:lnTo>
                    <a:pt x="848" y="87"/>
                  </a:lnTo>
                  <a:lnTo>
                    <a:pt x="856" y="84"/>
                  </a:lnTo>
                  <a:lnTo>
                    <a:pt x="862" y="78"/>
                  </a:lnTo>
                  <a:lnTo>
                    <a:pt x="868" y="72"/>
                  </a:lnTo>
                  <a:lnTo>
                    <a:pt x="871" y="64"/>
                  </a:lnTo>
                  <a:lnTo>
                    <a:pt x="873" y="55"/>
                  </a:lnTo>
                  <a:lnTo>
                    <a:pt x="874" y="45"/>
                  </a:lnTo>
                  <a:lnTo>
                    <a:pt x="873" y="35"/>
                  </a:lnTo>
                  <a:lnTo>
                    <a:pt x="871" y="26"/>
                  </a:lnTo>
                  <a:lnTo>
                    <a:pt x="868" y="18"/>
                  </a:lnTo>
                  <a:lnTo>
                    <a:pt x="862" y="11"/>
                  </a:lnTo>
                  <a:lnTo>
                    <a:pt x="856" y="7"/>
                  </a:lnTo>
                  <a:lnTo>
                    <a:pt x="848" y="2"/>
                  </a:lnTo>
                  <a:lnTo>
                    <a:pt x="839" y="0"/>
                  </a:lnTo>
                  <a:lnTo>
                    <a:pt x="829" y="0"/>
                  </a:lnTo>
                  <a:lnTo>
                    <a:pt x="8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4" name="Groep 83" descr="Deze afbeelding is een pictogram van munt- en papiergeld. ">
            <a:extLst>
              <a:ext uri="{FF2B5EF4-FFF2-40B4-BE49-F238E27FC236}">
                <a16:creationId xmlns:a16="http://schemas.microsoft.com/office/drawing/2014/main" id="{70190257-6E9B-4A91-B96F-7A4F96482776}"/>
              </a:ext>
            </a:extLst>
          </p:cNvPr>
          <p:cNvGrpSpPr/>
          <p:nvPr/>
        </p:nvGrpSpPr>
        <p:grpSpPr>
          <a:xfrm>
            <a:off x="2888016" y="4275595"/>
            <a:ext cx="333003" cy="334852"/>
            <a:chOff x="3746500" y="1344613"/>
            <a:chExt cx="285750" cy="287338"/>
          </a:xfrm>
          <a:solidFill>
            <a:schemeClr val="accent1"/>
          </a:solidFill>
          <a:effectLst/>
        </p:grpSpPr>
        <p:sp>
          <p:nvSpPr>
            <p:cNvPr id="85" name="Vrije vorm 497">
              <a:extLst>
                <a:ext uri="{FF2B5EF4-FFF2-40B4-BE49-F238E27FC236}">
                  <a16:creationId xmlns:a16="http://schemas.microsoft.com/office/drawing/2014/main" id="{401A185B-54BB-4003-AC2C-6ED382C3F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0" y="1344613"/>
              <a:ext cx="285750" cy="182563"/>
            </a:xfrm>
            <a:custGeom>
              <a:avLst/>
              <a:gdLst>
                <a:gd name="T0" fmla="*/ 0 w 903"/>
                <a:gd name="T1" fmla="*/ 0 h 573"/>
                <a:gd name="T2" fmla="*/ 0 w 903"/>
                <a:gd name="T3" fmla="*/ 467 h 573"/>
                <a:gd name="T4" fmla="*/ 1 w 903"/>
                <a:gd name="T5" fmla="*/ 459 h 573"/>
                <a:gd name="T6" fmla="*/ 2 w 903"/>
                <a:gd name="T7" fmla="*/ 453 h 573"/>
                <a:gd name="T8" fmla="*/ 5 w 903"/>
                <a:gd name="T9" fmla="*/ 446 h 573"/>
                <a:gd name="T10" fmla="*/ 8 w 903"/>
                <a:gd name="T11" fmla="*/ 440 h 573"/>
                <a:gd name="T12" fmla="*/ 12 w 903"/>
                <a:gd name="T13" fmla="*/ 434 h 573"/>
                <a:gd name="T14" fmla="*/ 18 w 903"/>
                <a:gd name="T15" fmla="*/ 428 h 573"/>
                <a:gd name="T16" fmla="*/ 23 w 903"/>
                <a:gd name="T17" fmla="*/ 423 h 573"/>
                <a:gd name="T18" fmla="*/ 30 w 903"/>
                <a:gd name="T19" fmla="*/ 419 h 573"/>
                <a:gd name="T20" fmla="*/ 30 w 903"/>
                <a:gd name="T21" fmla="*/ 30 h 573"/>
                <a:gd name="T22" fmla="*/ 873 w 903"/>
                <a:gd name="T23" fmla="*/ 30 h 573"/>
                <a:gd name="T24" fmla="*/ 873 w 903"/>
                <a:gd name="T25" fmla="*/ 543 h 573"/>
                <a:gd name="T26" fmla="*/ 481 w 903"/>
                <a:gd name="T27" fmla="*/ 543 h 573"/>
                <a:gd name="T28" fmla="*/ 481 w 903"/>
                <a:gd name="T29" fmla="*/ 573 h 573"/>
                <a:gd name="T30" fmla="*/ 903 w 903"/>
                <a:gd name="T31" fmla="*/ 573 h 573"/>
                <a:gd name="T32" fmla="*/ 903 w 903"/>
                <a:gd name="T33" fmla="*/ 0 h 573"/>
                <a:gd name="T34" fmla="*/ 0 w 903"/>
                <a:gd name="T35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3" h="573">
                  <a:moveTo>
                    <a:pt x="0" y="0"/>
                  </a:moveTo>
                  <a:lnTo>
                    <a:pt x="0" y="467"/>
                  </a:lnTo>
                  <a:lnTo>
                    <a:pt x="1" y="459"/>
                  </a:lnTo>
                  <a:lnTo>
                    <a:pt x="2" y="453"/>
                  </a:lnTo>
                  <a:lnTo>
                    <a:pt x="5" y="446"/>
                  </a:lnTo>
                  <a:lnTo>
                    <a:pt x="8" y="440"/>
                  </a:lnTo>
                  <a:lnTo>
                    <a:pt x="12" y="434"/>
                  </a:lnTo>
                  <a:lnTo>
                    <a:pt x="18" y="428"/>
                  </a:lnTo>
                  <a:lnTo>
                    <a:pt x="23" y="423"/>
                  </a:lnTo>
                  <a:lnTo>
                    <a:pt x="30" y="419"/>
                  </a:lnTo>
                  <a:lnTo>
                    <a:pt x="30" y="30"/>
                  </a:lnTo>
                  <a:lnTo>
                    <a:pt x="873" y="30"/>
                  </a:lnTo>
                  <a:lnTo>
                    <a:pt x="873" y="543"/>
                  </a:lnTo>
                  <a:lnTo>
                    <a:pt x="481" y="543"/>
                  </a:lnTo>
                  <a:lnTo>
                    <a:pt x="481" y="573"/>
                  </a:lnTo>
                  <a:lnTo>
                    <a:pt x="903" y="573"/>
                  </a:lnTo>
                  <a:lnTo>
                    <a:pt x="90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86" name="Vrije vorm 498">
              <a:extLst>
                <a:ext uri="{FF2B5EF4-FFF2-40B4-BE49-F238E27FC236}">
                  <a16:creationId xmlns:a16="http://schemas.microsoft.com/office/drawing/2014/main" id="{CE0B976E-14BA-4C7E-AFC6-2CC7C4351C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5075" y="1373188"/>
              <a:ext cx="228600" cy="125413"/>
            </a:xfrm>
            <a:custGeom>
              <a:avLst/>
              <a:gdLst>
                <a:gd name="T0" fmla="*/ 330 w 723"/>
                <a:gd name="T1" fmla="*/ 283 h 392"/>
                <a:gd name="T2" fmla="*/ 295 w 723"/>
                <a:gd name="T3" fmla="*/ 263 h 392"/>
                <a:gd name="T4" fmla="*/ 269 w 723"/>
                <a:gd name="T5" fmla="*/ 232 h 392"/>
                <a:gd name="T6" fmla="*/ 257 w 723"/>
                <a:gd name="T7" fmla="*/ 192 h 392"/>
                <a:gd name="T8" fmla="*/ 260 w 723"/>
                <a:gd name="T9" fmla="*/ 151 h 392"/>
                <a:gd name="T10" fmla="*/ 281 w 723"/>
                <a:gd name="T11" fmla="*/ 115 h 392"/>
                <a:gd name="T12" fmla="*/ 312 w 723"/>
                <a:gd name="T13" fmla="*/ 90 h 392"/>
                <a:gd name="T14" fmla="*/ 350 w 723"/>
                <a:gd name="T15" fmla="*/ 77 h 392"/>
                <a:gd name="T16" fmla="*/ 392 w 723"/>
                <a:gd name="T17" fmla="*/ 81 h 392"/>
                <a:gd name="T18" fmla="*/ 429 w 723"/>
                <a:gd name="T19" fmla="*/ 100 h 392"/>
                <a:gd name="T20" fmla="*/ 454 w 723"/>
                <a:gd name="T21" fmla="*/ 131 h 392"/>
                <a:gd name="T22" fmla="*/ 466 w 723"/>
                <a:gd name="T23" fmla="*/ 171 h 392"/>
                <a:gd name="T24" fmla="*/ 462 w 723"/>
                <a:gd name="T25" fmla="*/ 213 h 392"/>
                <a:gd name="T26" fmla="*/ 443 w 723"/>
                <a:gd name="T27" fmla="*/ 248 h 392"/>
                <a:gd name="T28" fmla="*/ 412 w 723"/>
                <a:gd name="T29" fmla="*/ 274 h 392"/>
                <a:gd name="T30" fmla="*/ 372 w 723"/>
                <a:gd name="T31" fmla="*/ 287 h 392"/>
                <a:gd name="T32" fmla="*/ 96 w 723"/>
                <a:gd name="T33" fmla="*/ 151 h 392"/>
                <a:gd name="T34" fmla="*/ 68 w 723"/>
                <a:gd name="T35" fmla="*/ 131 h 392"/>
                <a:gd name="T36" fmla="*/ 61 w 723"/>
                <a:gd name="T37" fmla="*/ 97 h 392"/>
                <a:gd name="T38" fmla="*/ 80 w 723"/>
                <a:gd name="T39" fmla="*/ 69 h 392"/>
                <a:gd name="T40" fmla="*/ 114 w 723"/>
                <a:gd name="T41" fmla="*/ 63 h 392"/>
                <a:gd name="T42" fmla="*/ 143 w 723"/>
                <a:gd name="T43" fmla="*/ 81 h 392"/>
                <a:gd name="T44" fmla="*/ 150 w 723"/>
                <a:gd name="T45" fmla="*/ 115 h 392"/>
                <a:gd name="T46" fmla="*/ 131 w 723"/>
                <a:gd name="T47" fmla="*/ 144 h 392"/>
                <a:gd name="T48" fmla="*/ 106 w 723"/>
                <a:gd name="T49" fmla="*/ 152 h 392"/>
                <a:gd name="T50" fmla="*/ 642 w 723"/>
                <a:gd name="T51" fmla="*/ 249 h 392"/>
                <a:gd name="T52" fmla="*/ 661 w 723"/>
                <a:gd name="T53" fmla="*/ 278 h 392"/>
                <a:gd name="T54" fmla="*/ 655 w 723"/>
                <a:gd name="T55" fmla="*/ 313 h 392"/>
                <a:gd name="T56" fmla="*/ 626 w 723"/>
                <a:gd name="T57" fmla="*/ 331 h 392"/>
                <a:gd name="T58" fmla="*/ 592 w 723"/>
                <a:gd name="T59" fmla="*/ 324 h 392"/>
                <a:gd name="T60" fmla="*/ 573 w 723"/>
                <a:gd name="T61" fmla="*/ 297 h 392"/>
                <a:gd name="T62" fmla="*/ 580 w 723"/>
                <a:gd name="T63" fmla="*/ 262 h 392"/>
                <a:gd name="T64" fmla="*/ 608 w 723"/>
                <a:gd name="T65" fmla="*/ 243 h 392"/>
                <a:gd name="T66" fmla="*/ 669 w 723"/>
                <a:gd name="T67" fmla="*/ 392 h 392"/>
                <a:gd name="T68" fmla="*/ 691 w 723"/>
                <a:gd name="T69" fmla="*/ 386 h 392"/>
                <a:gd name="T70" fmla="*/ 709 w 723"/>
                <a:gd name="T71" fmla="*/ 371 h 392"/>
                <a:gd name="T72" fmla="*/ 720 w 723"/>
                <a:gd name="T73" fmla="*/ 350 h 392"/>
                <a:gd name="T74" fmla="*/ 723 w 723"/>
                <a:gd name="T75" fmla="*/ 62 h 392"/>
                <a:gd name="T76" fmla="*/ 718 w 723"/>
                <a:gd name="T77" fmla="*/ 38 h 392"/>
                <a:gd name="T78" fmla="*/ 705 w 723"/>
                <a:gd name="T79" fmla="*/ 19 h 392"/>
                <a:gd name="T80" fmla="*/ 686 w 723"/>
                <a:gd name="T81" fmla="*/ 6 h 392"/>
                <a:gd name="T82" fmla="*/ 663 w 723"/>
                <a:gd name="T83" fmla="*/ 2 h 392"/>
                <a:gd name="T84" fmla="*/ 43 w 723"/>
                <a:gd name="T85" fmla="*/ 4 h 392"/>
                <a:gd name="T86" fmla="*/ 22 w 723"/>
                <a:gd name="T87" fmla="*/ 14 h 392"/>
                <a:gd name="T88" fmla="*/ 7 w 723"/>
                <a:gd name="T89" fmla="*/ 33 h 392"/>
                <a:gd name="T90" fmla="*/ 1 w 723"/>
                <a:gd name="T91" fmla="*/ 55 h 392"/>
                <a:gd name="T92" fmla="*/ 46 w 723"/>
                <a:gd name="T93" fmla="*/ 294 h 392"/>
                <a:gd name="T94" fmla="*/ 151 w 723"/>
                <a:gd name="T95" fmla="*/ 287 h 392"/>
                <a:gd name="T96" fmla="*/ 244 w 723"/>
                <a:gd name="T97" fmla="*/ 293 h 392"/>
                <a:gd name="T98" fmla="*/ 326 w 723"/>
                <a:gd name="T99" fmla="*/ 312 h 392"/>
                <a:gd name="T100" fmla="*/ 373 w 723"/>
                <a:gd name="T101" fmla="*/ 337 h 392"/>
                <a:gd name="T102" fmla="*/ 389 w 723"/>
                <a:gd name="T103" fmla="*/ 3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3" h="392">
                  <a:moveTo>
                    <a:pt x="361" y="287"/>
                  </a:moveTo>
                  <a:lnTo>
                    <a:pt x="350" y="287"/>
                  </a:lnTo>
                  <a:lnTo>
                    <a:pt x="341" y="285"/>
                  </a:lnTo>
                  <a:lnTo>
                    <a:pt x="330" y="283"/>
                  </a:lnTo>
                  <a:lnTo>
                    <a:pt x="320" y="278"/>
                  </a:lnTo>
                  <a:lnTo>
                    <a:pt x="312" y="274"/>
                  </a:lnTo>
                  <a:lnTo>
                    <a:pt x="302" y="269"/>
                  </a:lnTo>
                  <a:lnTo>
                    <a:pt x="295" y="263"/>
                  </a:lnTo>
                  <a:lnTo>
                    <a:pt x="287" y="256"/>
                  </a:lnTo>
                  <a:lnTo>
                    <a:pt x="281" y="248"/>
                  </a:lnTo>
                  <a:lnTo>
                    <a:pt x="274" y="241"/>
                  </a:lnTo>
                  <a:lnTo>
                    <a:pt x="269" y="232"/>
                  </a:lnTo>
                  <a:lnTo>
                    <a:pt x="265" y="223"/>
                  </a:lnTo>
                  <a:lnTo>
                    <a:pt x="260" y="213"/>
                  </a:lnTo>
                  <a:lnTo>
                    <a:pt x="258" y="203"/>
                  </a:lnTo>
                  <a:lnTo>
                    <a:pt x="257" y="192"/>
                  </a:lnTo>
                  <a:lnTo>
                    <a:pt x="256" y="182"/>
                  </a:lnTo>
                  <a:lnTo>
                    <a:pt x="257" y="171"/>
                  </a:lnTo>
                  <a:lnTo>
                    <a:pt x="258" y="160"/>
                  </a:lnTo>
                  <a:lnTo>
                    <a:pt x="260" y="151"/>
                  </a:lnTo>
                  <a:lnTo>
                    <a:pt x="265" y="141"/>
                  </a:lnTo>
                  <a:lnTo>
                    <a:pt x="269" y="131"/>
                  </a:lnTo>
                  <a:lnTo>
                    <a:pt x="274" y="123"/>
                  </a:lnTo>
                  <a:lnTo>
                    <a:pt x="281" y="115"/>
                  </a:lnTo>
                  <a:lnTo>
                    <a:pt x="287" y="108"/>
                  </a:lnTo>
                  <a:lnTo>
                    <a:pt x="295" y="100"/>
                  </a:lnTo>
                  <a:lnTo>
                    <a:pt x="302" y="95"/>
                  </a:lnTo>
                  <a:lnTo>
                    <a:pt x="312" y="90"/>
                  </a:lnTo>
                  <a:lnTo>
                    <a:pt x="320" y="84"/>
                  </a:lnTo>
                  <a:lnTo>
                    <a:pt x="330" y="81"/>
                  </a:lnTo>
                  <a:lnTo>
                    <a:pt x="341" y="79"/>
                  </a:lnTo>
                  <a:lnTo>
                    <a:pt x="350" y="77"/>
                  </a:lnTo>
                  <a:lnTo>
                    <a:pt x="361" y="77"/>
                  </a:lnTo>
                  <a:lnTo>
                    <a:pt x="372" y="77"/>
                  </a:lnTo>
                  <a:lnTo>
                    <a:pt x="383" y="79"/>
                  </a:lnTo>
                  <a:lnTo>
                    <a:pt x="392" y="81"/>
                  </a:lnTo>
                  <a:lnTo>
                    <a:pt x="403" y="84"/>
                  </a:lnTo>
                  <a:lnTo>
                    <a:pt x="412" y="90"/>
                  </a:lnTo>
                  <a:lnTo>
                    <a:pt x="420" y="95"/>
                  </a:lnTo>
                  <a:lnTo>
                    <a:pt x="429" y="100"/>
                  </a:lnTo>
                  <a:lnTo>
                    <a:pt x="436" y="108"/>
                  </a:lnTo>
                  <a:lnTo>
                    <a:pt x="443" y="115"/>
                  </a:lnTo>
                  <a:lnTo>
                    <a:pt x="449" y="123"/>
                  </a:lnTo>
                  <a:lnTo>
                    <a:pt x="454" y="131"/>
                  </a:lnTo>
                  <a:lnTo>
                    <a:pt x="459" y="141"/>
                  </a:lnTo>
                  <a:lnTo>
                    <a:pt x="462" y="151"/>
                  </a:lnTo>
                  <a:lnTo>
                    <a:pt x="465" y="160"/>
                  </a:lnTo>
                  <a:lnTo>
                    <a:pt x="466" y="171"/>
                  </a:lnTo>
                  <a:lnTo>
                    <a:pt x="467" y="182"/>
                  </a:lnTo>
                  <a:lnTo>
                    <a:pt x="466" y="192"/>
                  </a:lnTo>
                  <a:lnTo>
                    <a:pt x="465" y="203"/>
                  </a:lnTo>
                  <a:lnTo>
                    <a:pt x="462" y="213"/>
                  </a:lnTo>
                  <a:lnTo>
                    <a:pt x="459" y="223"/>
                  </a:lnTo>
                  <a:lnTo>
                    <a:pt x="454" y="232"/>
                  </a:lnTo>
                  <a:lnTo>
                    <a:pt x="449" y="241"/>
                  </a:lnTo>
                  <a:lnTo>
                    <a:pt x="443" y="248"/>
                  </a:lnTo>
                  <a:lnTo>
                    <a:pt x="436" y="256"/>
                  </a:lnTo>
                  <a:lnTo>
                    <a:pt x="429" y="263"/>
                  </a:lnTo>
                  <a:lnTo>
                    <a:pt x="420" y="269"/>
                  </a:lnTo>
                  <a:lnTo>
                    <a:pt x="412" y="274"/>
                  </a:lnTo>
                  <a:lnTo>
                    <a:pt x="403" y="278"/>
                  </a:lnTo>
                  <a:lnTo>
                    <a:pt x="392" y="283"/>
                  </a:lnTo>
                  <a:lnTo>
                    <a:pt x="383" y="285"/>
                  </a:lnTo>
                  <a:lnTo>
                    <a:pt x="372" y="287"/>
                  </a:lnTo>
                  <a:lnTo>
                    <a:pt x="361" y="287"/>
                  </a:lnTo>
                  <a:lnTo>
                    <a:pt x="361" y="287"/>
                  </a:lnTo>
                  <a:close/>
                  <a:moveTo>
                    <a:pt x="106" y="152"/>
                  </a:moveTo>
                  <a:lnTo>
                    <a:pt x="96" y="151"/>
                  </a:lnTo>
                  <a:lnTo>
                    <a:pt x="88" y="149"/>
                  </a:lnTo>
                  <a:lnTo>
                    <a:pt x="80" y="144"/>
                  </a:lnTo>
                  <a:lnTo>
                    <a:pt x="74" y="139"/>
                  </a:lnTo>
                  <a:lnTo>
                    <a:pt x="68" y="131"/>
                  </a:lnTo>
                  <a:lnTo>
                    <a:pt x="64" y="124"/>
                  </a:lnTo>
                  <a:lnTo>
                    <a:pt x="61" y="115"/>
                  </a:lnTo>
                  <a:lnTo>
                    <a:pt x="61" y="107"/>
                  </a:lnTo>
                  <a:lnTo>
                    <a:pt x="61" y="97"/>
                  </a:lnTo>
                  <a:lnTo>
                    <a:pt x="64" y="88"/>
                  </a:lnTo>
                  <a:lnTo>
                    <a:pt x="68" y="81"/>
                  </a:lnTo>
                  <a:lnTo>
                    <a:pt x="74" y="74"/>
                  </a:lnTo>
                  <a:lnTo>
                    <a:pt x="80" y="69"/>
                  </a:lnTo>
                  <a:lnTo>
                    <a:pt x="88" y="65"/>
                  </a:lnTo>
                  <a:lnTo>
                    <a:pt x="96" y="63"/>
                  </a:lnTo>
                  <a:lnTo>
                    <a:pt x="106" y="62"/>
                  </a:lnTo>
                  <a:lnTo>
                    <a:pt x="114" y="63"/>
                  </a:lnTo>
                  <a:lnTo>
                    <a:pt x="123" y="65"/>
                  </a:lnTo>
                  <a:lnTo>
                    <a:pt x="131" y="69"/>
                  </a:lnTo>
                  <a:lnTo>
                    <a:pt x="137" y="74"/>
                  </a:lnTo>
                  <a:lnTo>
                    <a:pt x="143" y="81"/>
                  </a:lnTo>
                  <a:lnTo>
                    <a:pt x="147" y="88"/>
                  </a:lnTo>
                  <a:lnTo>
                    <a:pt x="150" y="97"/>
                  </a:lnTo>
                  <a:lnTo>
                    <a:pt x="151" y="107"/>
                  </a:lnTo>
                  <a:lnTo>
                    <a:pt x="150" y="115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39"/>
                  </a:lnTo>
                  <a:lnTo>
                    <a:pt x="131" y="144"/>
                  </a:lnTo>
                  <a:lnTo>
                    <a:pt x="123" y="149"/>
                  </a:lnTo>
                  <a:lnTo>
                    <a:pt x="114" y="151"/>
                  </a:lnTo>
                  <a:lnTo>
                    <a:pt x="106" y="152"/>
                  </a:lnTo>
                  <a:lnTo>
                    <a:pt x="106" y="152"/>
                  </a:lnTo>
                  <a:close/>
                  <a:moveTo>
                    <a:pt x="617" y="242"/>
                  </a:moveTo>
                  <a:lnTo>
                    <a:pt x="626" y="243"/>
                  </a:lnTo>
                  <a:lnTo>
                    <a:pt x="635" y="245"/>
                  </a:lnTo>
                  <a:lnTo>
                    <a:pt x="642" y="249"/>
                  </a:lnTo>
                  <a:lnTo>
                    <a:pt x="650" y="255"/>
                  </a:lnTo>
                  <a:lnTo>
                    <a:pt x="655" y="262"/>
                  </a:lnTo>
                  <a:lnTo>
                    <a:pt x="659" y="270"/>
                  </a:lnTo>
                  <a:lnTo>
                    <a:pt x="661" y="278"/>
                  </a:lnTo>
                  <a:lnTo>
                    <a:pt x="663" y="287"/>
                  </a:lnTo>
                  <a:lnTo>
                    <a:pt x="661" y="297"/>
                  </a:lnTo>
                  <a:lnTo>
                    <a:pt x="659" y="305"/>
                  </a:lnTo>
                  <a:lnTo>
                    <a:pt x="655" y="313"/>
                  </a:lnTo>
                  <a:lnTo>
                    <a:pt x="650" y="319"/>
                  </a:lnTo>
                  <a:lnTo>
                    <a:pt x="642" y="324"/>
                  </a:lnTo>
                  <a:lnTo>
                    <a:pt x="635" y="329"/>
                  </a:lnTo>
                  <a:lnTo>
                    <a:pt x="626" y="331"/>
                  </a:lnTo>
                  <a:lnTo>
                    <a:pt x="617" y="332"/>
                  </a:lnTo>
                  <a:lnTo>
                    <a:pt x="608" y="331"/>
                  </a:lnTo>
                  <a:lnTo>
                    <a:pt x="600" y="329"/>
                  </a:lnTo>
                  <a:lnTo>
                    <a:pt x="592" y="324"/>
                  </a:lnTo>
                  <a:lnTo>
                    <a:pt x="585" y="319"/>
                  </a:lnTo>
                  <a:lnTo>
                    <a:pt x="580" y="313"/>
                  </a:lnTo>
                  <a:lnTo>
                    <a:pt x="576" y="305"/>
                  </a:lnTo>
                  <a:lnTo>
                    <a:pt x="573" y="297"/>
                  </a:lnTo>
                  <a:lnTo>
                    <a:pt x="572" y="287"/>
                  </a:lnTo>
                  <a:lnTo>
                    <a:pt x="573" y="278"/>
                  </a:lnTo>
                  <a:lnTo>
                    <a:pt x="576" y="270"/>
                  </a:lnTo>
                  <a:lnTo>
                    <a:pt x="580" y="262"/>
                  </a:lnTo>
                  <a:lnTo>
                    <a:pt x="585" y="255"/>
                  </a:lnTo>
                  <a:lnTo>
                    <a:pt x="592" y="249"/>
                  </a:lnTo>
                  <a:lnTo>
                    <a:pt x="600" y="245"/>
                  </a:lnTo>
                  <a:lnTo>
                    <a:pt x="608" y="243"/>
                  </a:lnTo>
                  <a:lnTo>
                    <a:pt x="617" y="242"/>
                  </a:lnTo>
                  <a:close/>
                  <a:moveTo>
                    <a:pt x="391" y="392"/>
                  </a:moveTo>
                  <a:lnTo>
                    <a:pt x="663" y="392"/>
                  </a:lnTo>
                  <a:lnTo>
                    <a:pt x="669" y="392"/>
                  </a:lnTo>
                  <a:lnTo>
                    <a:pt x="674" y="391"/>
                  </a:lnTo>
                  <a:lnTo>
                    <a:pt x="681" y="390"/>
                  </a:lnTo>
                  <a:lnTo>
                    <a:pt x="686" y="388"/>
                  </a:lnTo>
                  <a:lnTo>
                    <a:pt x="691" y="386"/>
                  </a:lnTo>
                  <a:lnTo>
                    <a:pt x="697" y="382"/>
                  </a:lnTo>
                  <a:lnTo>
                    <a:pt x="701" y="379"/>
                  </a:lnTo>
                  <a:lnTo>
                    <a:pt x="705" y="375"/>
                  </a:lnTo>
                  <a:lnTo>
                    <a:pt x="709" y="371"/>
                  </a:lnTo>
                  <a:lnTo>
                    <a:pt x="713" y="366"/>
                  </a:lnTo>
                  <a:lnTo>
                    <a:pt x="715" y="361"/>
                  </a:lnTo>
                  <a:lnTo>
                    <a:pt x="718" y="356"/>
                  </a:lnTo>
                  <a:lnTo>
                    <a:pt x="720" y="350"/>
                  </a:lnTo>
                  <a:lnTo>
                    <a:pt x="721" y="345"/>
                  </a:lnTo>
                  <a:lnTo>
                    <a:pt x="723" y="338"/>
                  </a:lnTo>
                  <a:lnTo>
                    <a:pt x="723" y="332"/>
                  </a:lnTo>
                  <a:lnTo>
                    <a:pt x="723" y="62"/>
                  </a:lnTo>
                  <a:lnTo>
                    <a:pt x="723" y="55"/>
                  </a:lnTo>
                  <a:lnTo>
                    <a:pt x="721" y="49"/>
                  </a:lnTo>
                  <a:lnTo>
                    <a:pt x="720" y="43"/>
                  </a:lnTo>
                  <a:lnTo>
                    <a:pt x="718" y="38"/>
                  </a:lnTo>
                  <a:lnTo>
                    <a:pt x="715" y="33"/>
                  </a:lnTo>
                  <a:lnTo>
                    <a:pt x="713" y="27"/>
                  </a:lnTo>
                  <a:lnTo>
                    <a:pt x="709" y="23"/>
                  </a:lnTo>
                  <a:lnTo>
                    <a:pt x="705" y="19"/>
                  </a:lnTo>
                  <a:lnTo>
                    <a:pt x="701" y="14"/>
                  </a:lnTo>
                  <a:lnTo>
                    <a:pt x="697" y="11"/>
                  </a:lnTo>
                  <a:lnTo>
                    <a:pt x="691" y="8"/>
                  </a:lnTo>
                  <a:lnTo>
                    <a:pt x="686" y="6"/>
                  </a:lnTo>
                  <a:lnTo>
                    <a:pt x="681" y="4"/>
                  </a:lnTo>
                  <a:lnTo>
                    <a:pt x="674" y="3"/>
                  </a:lnTo>
                  <a:lnTo>
                    <a:pt x="669" y="2"/>
                  </a:lnTo>
                  <a:lnTo>
                    <a:pt x="663" y="2"/>
                  </a:lnTo>
                  <a:lnTo>
                    <a:pt x="61" y="0"/>
                  </a:lnTo>
                  <a:lnTo>
                    <a:pt x="54" y="2"/>
                  </a:lnTo>
                  <a:lnTo>
                    <a:pt x="48" y="3"/>
                  </a:lnTo>
                  <a:lnTo>
                    <a:pt x="43" y="4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7" y="11"/>
                  </a:lnTo>
                  <a:lnTo>
                    <a:pt x="22" y="14"/>
                  </a:lnTo>
                  <a:lnTo>
                    <a:pt x="18" y="19"/>
                  </a:lnTo>
                  <a:lnTo>
                    <a:pt x="14" y="23"/>
                  </a:lnTo>
                  <a:lnTo>
                    <a:pt x="10" y="27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3" y="43"/>
                  </a:lnTo>
                  <a:lnTo>
                    <a:pt x="2" y="49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0" y="304"/>
                  </a:lnTo>
                  <a:lnTo>
                    <a:pt x="22" y="299"/>
                  </a:lnTo>
                  <a:lnTo>
                    <a:pt x="46" y="294"/>
                  </a:lnTo>
                  <a:lnTo>
                    <a:pt x="68" y="291"/>
                  </a:lnTo>
                  <a:lnTo>
                    <a:pt x="90" y="290"/>
                  </a:lnTo>
                  <a:lnTo>
                    <a:pt x="126" y="288"/>
                  </a:lnTo>
                  <a:lnTo>
                    <a:pt x="151" y="287"/>
                  </a:lnTo>
                  <a:lnTo>
                    <a:pt x="172" y="288"/>
                  </a:lnTo>
                  <a:lnTo>
                    <a:pt x="206" y="289"/>
                  </a:lnTo>
                  <a:lnTo>
                    <a:pt x="225" y="291"/>
                  </a:lnTo>
                  <a:lnTo>
                    <a:pt x="244" y="293"/>
                  </a:lnTo>
                  <a:lnTo>
                    <a:pt x="266" y="297"/>
                  </a:lnTo>
                  <a:lnTo>
                    <a:pt x="286" y="300"/>
                  </a:lnTo>
                  <a:lnTo>
                    <a:pt x="306" y="305"/>
                  </a:lnTo>
                  <a:lnTo>
                    <a:pt x="326" y="312"/>
                  </a:lnTo>
                  <a:lnTo>
                    <a:pt x="344" y="318"/>
                  </a:lnTo>
                  <a:lnTo>
                    <a:pt x="360" y="327"/>
                  </a:lnTo>
                  <a:lnTo>
                    <a:pt x="366" y="332"/>
                  </a:lnTo>
                  <a:lnTo>
                    <a:pt x="373" y="337"/>
                  </a:lnTo>
                  <a:lnTo>
                    <a:pt x="378" y="343"/>
                  </a:lnTo>
                  <a:lnTo>
                    <a:pt x="383" y="349"/>
                  </a:lnTo>
                  <a:lnTo>
                    <a:pt x="387" y="356"/>
                  </a:lnTo>
                  <a:lnTo>
                    <a:pt x="389" y="362"/>
                  </a:lnTo>
                  <a:lnTo>
                    <a:pt x="391" y="369"/>
                  </a:lnTo>
                  <a:lnTo>
                    <a:pt x="391" y="377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114" name="Vrije vorm 499">
              <a:extLst>
                <a:ext uri="{FF2B5EF4-FFF2-40B4-BE49-F238E27FC236}">
                  <a16:creationId xmlns:a16="http://schemas.microsoft.com/office/drawing/2014/main" id="{13A92302-F0CA-44AA-9EF1-A8E1DCAF4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98613"/>
              <a:ext cx="133350" cy="33338"/>
            </a:xfrm>
            <a:custGeom>
              <a:avLst/>
              <a:gdLst>
                <a:gd name="T0" fmla="*/ 0 w 421"/>
                <a:gd name="T1" fmla="*/ 44 h 104"/>
                <a:gd name="T2" fmla="*/ 2 w 421"/>
                <a:gd name="T3" fmla="*/ 52 h 104"/>
                <a:gd name="T4" fmla="*/ 5 w 421"/>
                <a:gd name="T5" fmla="*/ 56 h 104"/>
                <a:gd name="T6" fmla="*/ 6 w 421"/>
                <a:gd name="T7" fmla="*/ 59 h 104"/>
                <a:gd name="T8" fmla="*/ 11 w 421"/>
                <a:gd name="T9" fmla="*/ 65 h 104"/>
                <a:gd name="T10" fmla="*/ 13 w 421"/>
                <a:gd name="T11" fmla="*/ 65 h 104"/>
                <a:gd name="T12" fmla="*/ 31 w 421"/>
                <a:gd name="T13" fmla="*/ 76 h 104"/>
                <a:gd name="T14" fmla="*/ 32 w 421"/>
                <a:gd name="T15" fmla="*/ 77 h 104"/>
                <a:gd name="T16" fmla="*/ 41 w 421"/>
                <a:gd name="T17" fmla="*/ 80 h 104"/>
                <a:gd name="T18" fmla="*/ 45 w 421"/>
                <a:gd name="T19" fmla="*/ 81 h 104"/>
                <a:gd name="T20" fmla="*/ 53 w 421"/>
                <a:gd name="T21" fmla="*/ 84 h 104"/>
                <a:gd name="T22" fmla="*/ 61 w 421"/>
                <a:gd name="T23" fmla="*/ 86 h 104"/>
                <a:gd name="T24" fmla="*/ 66 w 421"/>
                <a:gd name="T25" fmla="*/ 87 h 104"/>
                <a:gd name="T26" fmla="*/ 98 w 421"/>
                <a:gd name="T27" fmla="*/ 95 h 104"/>
                <a:gd name="T28" fmla="*/ 133 w 421"/>
                <a:gd name="T29" fmla="*/ 99 h 104"/>
                <a:gd name="T30" fmla="*/ 197 w 421"/>
                <a:gd name="T31" fmla="*/ 104 h 104"/>
                <a:gd name="T32" fmla="*/ 211 w 421"/>
                <a:gd name="T33" fmla="*/ 104 h 104"/>
                <a:gd name="T34" fmla="*/ 225 w 421"/>
                <a:gd name="T35" fmla="*/ 104 h 104"/>
                <a:gd name="T36" fmla="*/ 289 w 421"/>
                <a:gd name="T37" fmla="*/ 99 h 104"/>
                <a:gd name="T38" fmla="*/ 322 w 421"/>
                <a:gd name="T39" fmla="*/ 95 h 104"/>
                <a:gd name="T40" fmla="*/ 356 w 421"/>
                <a:gd name="T41" fmla="*/ 87 h 104"/>
                <a:gd name="T42" fmla="*/ 360 w 421"/>
                <a:gd name="T43" fmla="*/ 86 h 104"/>
                <a:gd name="T44" fmla="*/ 368 w 421"/>
                <a:gd name="T45" fmla="*/ 84 h 104"/>
                <a:gd name="T46" fmla="*/ 376 w 421"/>
                <a:gd name="T47" fmla="*/ 81 h 104"/>
                <a:gd name="T48" fmla="*/ 379 w 421"/>
                <a:gd name="T49" fmla="*/ 80 h 104"/>
                <a:gd name="T50" fmla="*/ 390 w 421"/>
                <a:gd name="T51" fmla="*/ 77 h 104"/>
                <a:gd name="T52" fmla="*/ 391 w 421"/>
                <a:gd name="T53" fmla="*/ 76 h 104"/>
                <a:gd name="T54" fmla="*/ 409 w 421"/>
                <a:gd name="T55" fmla="*/ 65 h 104"/>
                <a:gd name="T56" fmla="*/ 409 w 421"/>
                <a:gd name="T57" fmla="*/ 65 h 104"/>
                <a:gd name="T58" fmla="*/ 416 w 421"/>
                <a:gd name="T59" fmla="*/ 59 h 104"/>
                <a:gd name="T60" fmla="*/ 417 w 421"/>
                <a:gd name="T61" fmla="*/ 56 h 104"/>
                <a:gd name="T62" fmla="*/ 420 w 421"/>
                <a:gd name="T63" fmla="*/ 52 h 104"/>
                <a:gd name="T64" fmla="*/ 421 w 421"/>
                <a:gd name="T65" fmla="*/ 44 h 104"/>
                <a:gd name="T66" fmla="*/ 410 w 421"/>
                <a:gd name="T67" fmla="*/ 4 h 104"/>
                <a:gd name="T68" fmla="*/ 386 w 421"/>
                <a:gd name="T69" fmla="*/ 10 h 104"/>
                <a:gd name="T70" fmla="*/ 344 w 421"/>
                <a:gd name="T71" fmla="*/ 19 h 104"/>
                <a:gd name="T72" fmla="*/ 284 w 421"/>
                <a:gd name="T73" fmla="*/ 25 h 104"/>
                <a:gd name="T74" fmla="*/ 231 w 421"/>
                <a:gd name="T75" fmla="*/ 28 h 104"/>
                <a:gd name="T76" fmla="*/ 191 w 421"/>
                <a:gd name="T77" fmla="*/ 28 h 104"/>
                <a:gd name="T78" fmla="*/ 138 w 421"/>
                <a:gd name="T79" fmla="*/ 25 h 104"/>
                <a:gd name="T80" fmla="*/ 78 w 421"/>
                <a:gd name="T81" fmla="*/ 19 h 104"/>
                <a:gd name="T82" fmla="*/ 35 w 421"/>
                <a:gd name="T83" fmla="*/ 10 h 104"/>
                <a:gd name="T84" fmla="*/ 10 w 421"/>
                <a:gd name="T85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1" h="104">
                  <a:moveTo>
                    <a:pt x="0" y="0"/>
                  </a:moveTo>
                  <a:lnTo>
                    <a:pt x="0" y="44"/>
                  </a:lnTo>
                  <a:lnTo>
                    <a:pt x="1" y="48"/>
                  </a:lnTo>
                  <a:lnTo>
                    <a:pt x="2" y="52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8" y="62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20" y="70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2" y="77"/>
                  </a:lnTo>
                  <a:lnTo>
                    <a:pt x="36" y="79"/>
                  </a:lnTo>
                  <a:lnTo>
                    <a:pt x="41" y="80"/>
                  </a:lnTo>
                  <a:lnTo>
                    <a:pt x="44" y="81"/>
                  </a:lnTo>
                  <a:lnTo>
                    <a:pt x="45" y="81"/>
                  </a:lnTo>
                  <a:lnTo>
                    <a:pt x="49" y="83"/>
                  </a:lnTo>
                  <a:lnTo>
                    <a:pt x="53" y="84"/>
                  </a:lnTo>
                  <a:lnTo>
                    <a:pt x="58" y="85"/>
                  </a:lnTo>
                  <a:lnTo>
                    <a:pt x="61" y="86"/>
                  </a:lnTo>
                  <a:lnTo>
                    <a:pt x="64" y="87"/>
                  </a:lnTo>
                  <a:lnTo>
                    <a:pt x="66" y="87"/>
                  </a:lnTo>
                  <a:lnTo>
                    <a:pt x="82" y="92"/>
                  </a:lnTo>
                  <a:lnTo>
                    <a:pt x="98" y="95"/>
                  </a:lnTo>
                  <a:lnTo>
                    <a:pt x="115" y="97"/>
                  </a:lnTo>
                  <a:lnTo>
                    <a:pt x="133" y="99"/>
                  </a:lnTo>
                  <a:lnTo>
                    <a:pt x="166" y="102"/>
                  </a:lnTo>
                  <a:lnTo>
                    <a:pt x="197" y="104"/>
                  </a:lnTo>
                  <a:lnTo>
                    <a:pt x="203" y="104"/>
                  </a:lnTo>
                  <a:lnTo>
                    <a:pt x="211" y="104"/>
                  </a:lnTo>
                  <a:lnTo>
                    <a:pt x="217" y="104"/>
                  </a:lnTo>
                  <a:lnTo>
                    <a:pt x="225" y="104"/>
                  </a:lnTo>
                  <a:lnTo>
                    <a:pt x="255" y="102"/>
                  </a:lnTo>
                  <a:lnTo>
                    <a:pt x="289" y="99"/>
                  </a:lnTo>
                  <a:lnTo>
                    <a:pt x="306" y="97"/>
                  </a:lnTo>
                  <a:lnTo>
                    <a:pt x="322" y="95"/>
                  </a:lnTo>
                  <a:lnTo>
                    <a:pt x="340" y="92"/>
                  </a:lnTo>
                  <a:lnTo>
                    <a:pt x="356" y="87"/>
                  </a:lnTo>
                  <a:lnTo>
                    <a:pt x="358" y="87"/>
                  </a:lnTo>
                  <a:lnTo>
                    <a:pt x="360" y="86"/>
                  </a:lnTo>
                  <a:lnTo>
                    <a:pt x="364" y="85"/>
                  </a:lnTo>
                  <a:lnTo>
                    <a:pt x="368" y="84"/>
                  </a:lnTo>
                  <a:lnTo>
                    <a:pt x="372" y="83"/>
                  </a:lnTo>
                  <a:lnTo>
                    <a:pt x="376" y="81"/>
                  </a:lnTo>
                  <a:lnTo>
                    <a:pt x="378" y="81"/>
                  </a:lnTo>
                  <a:lnTo>
                    <a:pt x="379" y="80"/>
                  </a:lnTo>
                  <a:lnTo>
                    <a:pt x="385" y="79"/>
                  </a:lnTo>
                  <a:lnTo>
                    <a:pt x="390" y="77"/>
                  </a:lnTo>
                  <a:lnTo>
                    <a:pt x="390" y="76"/>
                  </a:lnTo>
                  <a:lnTo>
                    <a:pt x="391" y="76"/>
                  </a:lnTo>
                  <a:lnTo>
                    <a:pt x="401" y="70"/>
                  </a:lnTo>
                  <a:lnTo>
                    <a:pt x="409" y="65"/>
                  </a:lnTo>
                  <a:lnTo>
                    <a:pt x="409" y="65"/>
                  </a:lnTo>
                  <a:lnTo>
                    <a:pt x="409" y="65"/>
                  </a:lnTo>
                  <a:lnTo>
                    <a:pt x="413" y="62"/>
                  </a:lnTo>
                  <a:lnTo>
                    <a:pt x="416" y="59"/>
                  </a:lnTo>
                  <a:lnTo>
                    <a:pt x="417" y="57"/>
                  </a:lnTo>
                  <a:lnTo>
                    <a:pt x="417" y="56"/>
                  </a:lnTo>
                  <a:lnTo>
                    <a:pt x="419" y="54"/>
                  </a:lnTo>
                  <a:lnTo>
                    <a:pt x="420" y="52"/>
                  </a:lnTo>
                  <a:lnTo>
                    <a:pt x="421" y="48"/>
                  </a:lnTo>
                  <a:lnTo>
                    <a:pt x="421" y="44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7"/>
                  </a:lnTo>
                  <a:lnTo>
                    <a:pt x="386" y="10"/>
                  </a:lnTo>
                  <a:lnTo>
                    <a:pt x="373" y="13"/>
                  </a:lnTo>
                  <a:lnTo>
                    <a:pt x="344" y="19"/>
                  </a:lnTo>
                  <a:lnTo>
                    <a:pt x="314" y="23"/>
                  </a:lnTo>
                  <a:lnTo>
                    <a:pt x="284" y="25"/>
                  </a:lnTo>
                  <a:lnTo>
                    <a:pt x="256" y="27"/>
                  </a:lnTo>
                  <a:lnTo>
                    <a:pt x="231" y="28"/>
                  </a:lnTo>
                  <a:lnTo>
                    <a:pt x="211" y="28"/>
                  </a:lnTo>
                  <a:lnTo>
                    <a:pt x="191" y="28"/>
                  </a:lnTo>
                  <a:lnTo>
                    <a:pt x="166" y="27"/>
                  </a:lnTo>
                  <a:lnTo>
                    <a:pt x="138" y="25"/>
                  </a:lnTo>
                  <a:lnTo>
                    <a:pt x="108" y="23"/>
                  </a:lnTo>
                  <a:lnTo>
                    <a:pt x="78" y="19"/>
                  </a:lnTo>
                  <a:lnTo>
                    <a:pt x="49" y="13"/>
                  </a:lnTo>
                  <a:lnTo>
                    <a:pt x="35" y="10"/>
                  </a:lnTo>
                  <a:lnTo>
                    <a:pt x="22" y="7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115" name="Vrije vorm 500">
              <a:extLst>
                <a:ext uri="{FF2B5EF4-FFF2-40B4-BE49-F238E27FC236}">
                  <a16:creationId xmlns:a16="http://schemas.microsoft.com/office/drawing/2014/main" id="{4AE1AD0D-61CC-42DE-B3FE-FD081F1AA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474788"/>
              <a:ext cx="133350" cy="28575"/>
            </a:xfrm>
            <a:custGeom>
              <a:avLst/>
              <a:gdLst>
                <a:gd name="T0" fmla="*/ 420 w 420"/>
                <a:gd name="T1" fmla="*/ 58 h 90"/>
                <a:gd name="T2" fmla="*/ 419 w 420"/>
                <a:gd name="T3" fmla="*/ 55 h 90"/>
                <a:gd name="T4" fmla="*/ 418 w 420"/>
                <a:gd name="T5" fmla="*/ 50 h 90"/>
                <a:gd name="T6" fmla="*/ 416 w 420"/>
                <a:gd name="T7" fmla="*/ 47 h 90"/>
                <a:gd name="T8" fmla="*/ 413 w 420"/>
                <a:gd name="T9" fmla="*/ 44 h 90"/>
                <a:gd name="T10" fmla="*/ 406 w 420"/>
                <a:gd name="T11" fmla="*/ 37 h 90"/>
                <a:gd name="T12" fmla="*/ 397 w 420"/>
                <a:gd name="T13" fmla="*/ 32 h 90"/>
                <a:gd name="T14" fmla="*/ 386 w 420"/>
                <a:gd name="T15" fmla="*/ 27 h 90"/>
                <a:gd name="T16" fmla="*/ 374 w 420"/>
                <a:gd name="T17" fmla="*/ 22 h 90"/>
                <a:gd name="T18" fmla="*/ 360 w 420"/>
                <a:gd name="T19" fmla="*/ 18 h 90"/>
                <a:gd name="T20" fmla="*/ 345 w 420"/>
                <a:gd name="T21" fmla="*/ 14 h 90"/>
                <a:gd name="T22" fmla="*/ 313 w 420"/>
                <a:gd name="T23" fmla="*/ 9 h 90"/>
                <a:gd name="T24" fmla="*/ 277 w 420"/>
                <a:gd name="T25" fmla="*/ 3 h 90"/>
                <a:gd name="T26" fmla="*/ 243 w 420"/>
                <a:gd name="T27" fmla="*/ 1 h 90"/>
                <a:gd name="T28" fmla="*/ 210 w 420"/>
                <a:gd name="T29" fmla="*/ 0 h 90"/>
                <a:gd name="T30" fmla="*/ 172 w 420"/>
                <a:gd name="T31" fmla="*/ 1 h 90"/>
                <a:gd name="T32" fmla="*/ 133 w 420"/>
                <a:gd name="T33" fmla="*/ 4 h 90"/>
                <a:gd name="T34" fmla="*/ 113 w 420"/>
                <a:gd name="T35" fmla="*/ 7 h 90"/>
                <a:gd name="T36" fmla="*/ 94 w 420"/>
                <a:gd name="T37" fmla="*/ 11 h 90"/>
                <a:gd name="T38" fmla="*/ 76 w 420"/>
                <a:gd name="T39" fmla="*/ 14 h 90"/>
                <a:gd name="T40" fmla="*/ 59 w 420"/>
                <a:gd name="T41" fmla="*/ 18 h 90"/>
                <a:gd name="T42" fmla="*/ 59 w 420"/>
                <a:gd name="T43" fmla="*/ 18 h 90"/>
                <a:gd name="T44" fmla="*/ 55 w 420"/>
                <a:gd name="T45" fmla="*/ 19 h 90"/>
                <a:gd name="T46" fmla="*/ 52 w 420"/>
                <a:gd name="T47" fmla="*/ 20 h 90"/>
                <a:gd name="T48" fmla="*/ 48 w 420"/>
                <a:gd name="T49" fmla="*/ 21 h 90"/>
                <a:gd name="T50" fmla="*/ 44 w 420"/>
                <a:gd name="T51" fmla="*/ 22 h 90"/>
                <a:gd name="T52" fmla="*/ 43 w 420"/>
                <a:gd name="T53" fmla="*/ 24 h 90"/>
                <a:gd name="T54" fmla="*/ 40 w 420"/>
                <a:gd name="T55" fmla="*/ 24 h 90"/>
                <a:gd name="T56" fmla="*/ 35 w 420"/>
                <a:gd name="T57" fmla="*/ 26 h 90"/>
                <a:gd name="T58" fmla="*/ 31 w 420"/>
                <a:gd name="T59" fmla="*/ 28 h 90"/>
                <a:gd name="T60" fmla="*/ 30 w 420"/>
                <a:gd name="T61" fmla="*/ 28 h 90"/>
                <a:gd name="T62" fmla="*/ 30 w 420"/>
                <a:gd name="T63" fmla="*/ 28 h 90"/>
                <a:gd name="T64" fmla="*/ 19 w 420"/>
                <a:gd name="T65" fmla="*/ 33 h 90"/>
                <a:gd name="T66" fmla="*/ 12 w 420"/>
                <a:gd name="T67" fmla="*/ 40 h 90"/>
                <a:gd name="T68" fmla="*/ 10 w 420"/>
                <a:gd name="T69" fmla="*/ 40 h 90"/>
                <a:gd name="T70" fmla="*/ 10 w 420"/>
                <a:gd name="T71" fmla="*/ 40 h 90"/>
                <a:gd name="T72" fmla="*/ 7 w 420"/>
                <a:gd name="T73" fmla="*/ 43 h 90"/>
                <a:gd name="T74" fmla="*/ 5 w 420"/>
                <a:gd name="T75" fmla="*/ 46 h 90"/>
                <a:gd name="T76" fmla="*/ 4 w 420"/>
                <a:gd name="T77" fmla="*/ 47 h 90"/>
                <a:gd name="T78" fmla="*/ 4 w 420"/>
                <a:gd name="T79" fmla="*/ 48 h 90"/>
                <a:gd name="T80" fmla="*/ 2 w 420"/>
                <a:gd name="T81" fmla="*/ 50 h 90"/>
                <a:gd name="T82" fmla="*/ 1 w 420"/>
                <a:gd name="T83" fmla="*/ 52 h 90"/>
                <a:gd name="T84" fmla="*/ 0 w 420"/>
                <a:gd name="T85" fmla="*/ 56 h 90"/>
                <a:gd name="T86" fmla="*/ 0 w 420"/>
                <a:gd name="T87" fmla="*/ 58 h 90"/>
                <a:gd name="T88" fmla="*/ 8 w 420"/>
                <a:gd name="T89" fmla="*/ 63 h 90"/>
                <a:gd name="T90" fmla="*/ 22 w 420"/>
                <a:gd name="T91" fmla="*/ 68 h 90"/>
                <a:gd name="T92" fmla="*/ 43 w 420"/>
                <a:gd name="T93" fmla="*/ 74 h 90"/>
                <a:gd name="T94" fmla="*/ 67 w 420"/>
                <a:gd name="T95" fmla="*/ 78 h 90"/>
                <a:gd name="T96" fmla="*/ 96 w 420"/>
                <a:gd name="T97" fmla="*/ 84 h 90"/>
                <a:gd name="T98" fmla="*/ 131 w 420"/>
                <a:gd name="T99" fmla="*/ 87 h 90"/>
                <a:gd name="T100" fmla="*/ 168 w 420"/>
                <a:gd name="T101" fmla="*/ 90 h 90"/>
                <a:gd name="T102" fmla="*/ 210 w 420"/>
                <a:gd name="T103" fmla="*/ 90 h 90"/>
                <a:gd name="T104" fmla="*/ 251 w 420"/>
                <a:gd name="T105" fmla="*/ 90 h 90"/>
                <a:gd name="T106" fmla="*/ 289 w 420"/>
                <a:gd name="T107" fmla="*/ 87 h 90"/>
                <a:gd name="T108" fmla="*/ 323 w 420"/>
                <a:gd name="T109" fmla="*/ 84 h 90"/>
                <a:gd name="T110" fmla="*/ 353 w 420"/>
                <a:gd name="T111" fmla="*/ 78 h 90"/>
                <a:gd name="T112" fmla="*/ 377 w 420"/>
                <a:gd name="T113" fmla="*/ 74 h 90"/>
                <a:gd name="T114" fmla="*/ 398 w 420"/>
                <a:gd name="T115" fmla="*/ 68 h 90"/>
                <a:gd name="T116" fmla="*/ 412 w 420"/>
                <a:gd name="T117" fmla="*/ 62 h 90"/>
                <a:gd name="T118" fmla="*/ 420 w 420"/>
                <a:gd name="T119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0" h="90">
                  <a:moveTo>
                    <a:pt x="420" y="58"/>
                  </a:moveTo>
                  <a:lnTo>
                    <a:pt x="419" y="55"/>
                  </a:lnTo>
                  <a:lnTo>
                    <a:pt x="418" y="50"/>
                  </a:lnTo>
                  <a:lnTo>
                    <a:pt x="416" y="47"/>
                  </a:lnTo>
                  <a:lnTo>
                    <a:pt x="413" y="44"/>
                  </a:lnTo>
                  <a:lnTo>
                    <a:pt x="406" y="37"/>
                  </a:lnTo>
                  <a:lnTo>
                    <a:pt x="397" y="32"/>
                  </a:lnTo>
                  <a:lnTo>
                    <a:pt x="386" y="27"/>
                  </a:lnTo>
                  <a:lnTo>
                    <a:pt x="374" y="22"/>
                  </a:lnTo>
                  <a:lnTo>
                    <a:pt x="360" y="18"/>
                  </a:lnTo>
                  <a:lnTo>
                    <a:pt x="345" y="14"/>
                  </a:lnTo>
                  <a:lnTo>
                    <a:pt x="313" y="9"/>
                  </a:lnTo>
                  <a:lnTo>
                    <a:pt x="277" y="3"/>
                  </a:lnTo>
                  <a:lnTo>
                    <a:pt x="243" y="1"/>
                  </a:lnTo>
                  <a:lnTo>
                    <a:pt x="210" y="0"/>
                  </a:lnTo>
                  <a:lnTo>
                    <a:pt x="172" y="1"/>
                  </a:lnTo>
                  <a:lnTo>
                    <a:pt x="133" y="4"/>
                  </a:lnTo>
                  <a:lnTo>
                    <a:pt x="113" y="7"/>
                  </a:lnTo>
                  <a:lnTo>
                    <a:pt x="94" y="11"/>
                  </a:lnTo>
                  <a:lnTo>
                    <a:pt x="76" y="14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5" y="19"/>
                  </a:lnTo>
                  <a:lnTo>
                    <a:pt x="52" y="20"/>
                  </a:lnTo>
                  <a:lnTo>
                    <a:pt x="48" y="21"/>
                  </a:lnTo>
                  <a:lnTo>
                    <a:pt x="44" y="22"/>
                  </a:lnTo>
                  <a:lnTo>
                    <a:pt x="43" y="24"/>
                  </a:lnTo>
                  <a:lnTo>
                    <a:pt x="40" y="24"/>
                  </a:lnTo>
                  <a:lnTo>
                    <a:pt x="35" y="26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19" y="33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7" y="43"/>
                  </a:lnTo>
                  <a:lnTo>
                    <a:pt x="5" y="46"/>
                  </a:lnTo>
                  <a:lnTo>
                    <a:pt x="4" y="47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8" y="63"/>
                  </a:lnTo>
                  <a:lnTo>
                    <a:pt x="22" y="68"/>
                  </a:lnTo>
                  <a:lnTo>
                    <a:pt x="43" y="74"/>
                  </a:lnTo>
                  <a:lnTo>
                    <a:pt x="67" y="78"/>
                  </a:lnTo>
                  <a:lnTo>
                    <a:pt x="96" y="84"/>
                  </a:lnTo>
                  <a:lnTo>
                    <a:pt x="131" y="87"/>
                  </a:lnTo>
                  <a:lnTo>
                    <a:pt x="168" y="90"/>
                  </a:lnTo>
                  <a:lnTo>
                    <a:pt x="210" y="90"/>
                  </a:lnTo>
                  <a:lnTo>
                    <a:pt x="251" y="90"/>
                  </a:lnTo>
                  <a:lnTo>
                    <a:pt x="289" y="87"/>
                  </a:lnTo>
                  <a:lnTo>
                    <a:pt x="323" y="84"/>
                  </a:lnTo>
                  <a:lnTo>
                    <a:pt x="353" y="78"/>
                  </a:lnTo>
                  <a:lnTo>
                    <a:pt x="377" y="74"/>
                  </a:lnTo>
                  <a:lnTo>
                    <a:pt x="398" y="68"/>
                  </a:lnTo>
                  <a:lnTo>
                    <a:pt x="412" y="62"/>
                  </a:lnTo>
                  <a:lnTo>
                    <a:pt x="42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116" name="Vrije vorm 501">
              <a:extLst>
                <a:ext uri="{FF2B5EF4-FFF2-40B4-BE49-F238E27FC236}">
                  <a16:creationId xmlns:a16="http://schemas.microsoft.com/office/drawing/2014/main" id="{A414F18A-F4E5-493B-ADF6-3CA29ACD7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03363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6 h 75"/>
                <a:gd name="T6" fmla="*/ 22 w 421"/>
                <a:gd name="T7" fmla="*/ 52 h 75"/>
                <a:gd name="T8" fmla="*/ 43 w 421"/>
                <a:gd name="T9" fmla="*/ 57 h 75"/>
                <a:gd name="T10" fmla="*/ 67 w 421"/>
                <a:gd name="T11" fmla="*/ 62 h 75"/>
                <a:gd name="T12" fmla="*/ 97 w 421"/>
                <a:gd name="T13" fmla="*/ 68 h 75"/>
                <a:gd name="T14" fmla="*/ 130 w 421"/>
                <a:gd name="T15" fmla="*/ 71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1 h 75"/>
                <a:gd name="T24" fmla="*/ 325 w 421"/>
                <a:gd name="T25" fmla="*/ 68 h 75"/>
                <a:gd name="T26" fmla="*/ 355 w 421"/>
                <a:gd name="T27" fmla="*/ 62 h 75"/>
                <a:gd name="T28" fmla="*/ 379 w 421"/>
                <a:gd name="T29" fmla="*/ 57 h 75"/>
                <a:gd name="T30" fmla="*/ 399 w 421"/>
                <a:gd name="T31" fmla="*/ 52 h 75"/>
                <a:gd name="T32" fmla="*/ 414 w 421"/>
                <a:gd name="T33" fmla="*/ 46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4 h 75"/>
                <a:gd name="T40" fmla="*/ 399 w 421"/>
                <a:gd name="T41" fmla="*/ 8 h 75"/>
                <a:gd name="T42" fmla="*/ 386 w 421"/>
                <a:gd name="T43" fmla="*/ 12 h 75"/>
                <a:gd name="T44" fmla="*/ 373 w 421"/>
                <a:gd name="T45" fmla="*/ 14 h 75"/>
                <a:gd name="T46" fmla="*/ 344 w 421"/>
                <a:gd name="T47" fmla="*/ 19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8 h 75"/>
                <a:gd name="T54" fmla="*/ 231 w 421"/>
                <a:gd name="T55" fmla="*/ 29 h 75"/>
                <a:gd name="T56" fmla="*/ 211 w 421"/>
                <a:gd name="T57" fmla="*/ 30 h 75"/>
                <a:gd name="T58" fmla="*/ 191 w 421"/>
                <a:gd name="T59" fmla="*/ 29 h 75"/>
                <a:gd name="T60" fmla="*/ 166 w 421"/>
                <a:gd name="T61" fmla="*/ 28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19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8 h 75"/>
                <a:gd name="T74" fmla="*/ 10 w 421"/>
                <a:gd name="T75" fmla="*/ 4 h 75"/>
                <a:gd name="T76" fmla="*/ 0 w 421"/>
                <a:gd name="T77" fmla="*/ 0 h 75"/>
                <a:gd name="T78" fmla="*/ 0 w 421"/>
                <a:gd name="T7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6"/>
                  </a:lnTo>
                  <a:lnTo>
                    <a:pt x="22" y="52"/>
                  </a:lnTo>
                  <a:lnTo>
                    <a:pt x="43" y="57"/>
                  </a:lnTo>
                  <a:lnTo>
                    <a:pt x="67" y="62"/>
                  </a:lnTo>
                  <a:lnTo>
                    <a:pt x="97" y="68"/>
                  </a:lnTo>
                  <a:lnTo>
                    <a:pt x="130" y="71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1"/>
                  </a:lnTo>
                  <a:lnTo>
                    <a:pt x="325" y="68"/>
                  </a:lnTo>
                  <a:lnTo>
                    <a:pt x="355" y="62"/>
                  </a:lnTo>
                  <a:lnTo>
                    <a:pt x="379" y="57"/>
                  </a:lnTo>
                  <a:lnTo>
                    <a:pt x="399" y="52"/>
                  </a:lnTo>
                  <a:lnTo>
                    <a:pt x="414" y="46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8"/>
                  </a:lnTo>
                  <a:lnTo>
                    <a:pt x="386" y="12"/>
                  </a:lnTo>
                  <a:lnTo>
                    <a:pt x="373" y="14"/>
                  </a:lnTo>
                  <a:lnTo>
                    <a:pt x="344" y="19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8"/>
                  </a:lnTo>
                  <a:lnTo>
                    <a:pt x="231" y="29"/>
                  </a:lnTo>
                  <a:lnTo>
                    <a:pt x="211" y="30"/>
                  </a:lnTo>
                  <a:lnTo>
                    <a:pt x="191" y="29"/>
                  </a:lnTo>
                  <a:lnTo>
                    <a:pt x="166" y="28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19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8"/>
                  </a:lnTo>
                  <a:lnTo>
                    <a:pt x="1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118" name="Vrije vorm 502">
              <a:extLst>
                <a:ext uri="{FF2B5EF4-FFF2-40B4-BE49-F238E27FC236}">
                  <a16:creationId xmlns:a16="http://schemas.microsoft.com/office/drawing/2014/main" id="{FEF5E9B3-3884-4535-90BB-D50507FAA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74800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8 h 75"/>
                <a:gd name="T6" fmla="*/ 22 w 421"/>
                <a:gd name="T7" fmla="*/ 53 h 75"/>
                <a:gd name="T8" fmla="*/ 43 w 421"/>
                <a:gd name="T9" fmla="*/ 58 h 75"/>
                <a:gd name="T10" fmla="*/ 67 w 421"/>
                <a:gd name="T11" fmla="*/ 64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4 h 75"/>
                <a:gd name="T28" fmla="*/ 379 w 421"/>
                <a:gd name="T29" fmla="*/ 58 h 75"/>
                <a:gd name="T30" fmla="*/ 399 w 421"/>
                <a:gd name="T31" fmla="*/ 53 h 75"/>
                <a:gd name="T32" fmla="*/ 414 w 421"/>
                <a:gd name="T33" fmla="*/ 48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5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21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30 h 75"/>
                <a:gd name="T56" fmla="*/ 211 w 421"/>
                <a:gd name="T57" fmla="*/ 30 h 75"/>
                <a:gd name="T58" fmla="*/ 191 w 421"/>
                <a:gd name="T59" fmla="*/ 30 h 75"/>
                <a:gd name="T60" fmla="*/ 166 w 421"/>
                <a:gd name="T61" fmla="*/ 29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21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5 h 75"/>
                <a:gd name="T76" fmla="*/ 0 w 421"/>
                <a:gd name="T77" fmla="*/ 1 h 75"/>
                <a:gd name="T78" fmla="*/ 0 w 421"/>
                <a:gd name="T7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8"/>
                  </a:lnTo>
                  <a:lnTo>
                    <a:pt x="22" y="53"/>
                  </a:lnTo>
                  <a:lnTo>
                    <a:pt x="43" y="58"/>
                  </a:lnTo>
                  <a:lnTo>
                    <a:pt x="67" y="64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4"/>
                  </a:lnTo>
                  <a:lnTo>
                    <a:pt x="379" y="58"/>
                  </a:lnTo>
                  <a:lnTo>
                    <a:pt x="399" y="53"/>
                  </a:lnTo>
                  <a:lnTo>
                    <a:pt x="414" y="48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5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21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30"/>
                  </a:lnTo>
                  <a:lnTo>
                    <a:pt x="211" y="30"/>
                  </a:lnTo>
                  <a:lnTo>
                    <a:pt x="191" y="30"/>
                  </a:lnTo>
                  <a:lnTo>
                    <a:pt x="166" y="29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21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119" name="Vrije vorm 503">
              <a:extLst>
                <a:ext uri="{FF2B5EF4-FFF2-40B4-BE49-F238E27FC236}">
                  <a16:creationId xmlns:a16="http://schemas.microsoft.com/office/drawing/2014/main" id="{55379948-9876-45D6-B25E-B22A146F9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50988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7 h 75"/>
                <a:gd name="T6" fmla="*/ 22 w 421"/>
                <a:gd name="T7" fmla="*/ 53 h 75"/>
                <a:gd name="T8" fmla="*/ 43 w 421"/>
                <a:gd name="T9" fmla="*/ 58 h 75"/>
                <a:gd name="T10" fmla="*/ 67 w 421"/>
                <a:gd name="T11" fmla="*/ 64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4 h 75"/>
                <a:gd name="T28" fmla="*/ 379 w 421"/>
                <a:gd name="T29" fmla="*/ 58 h 75"/>
                <a:gd name="T30" fmla="*/ 399 w 421"/>
                <a:gd name="T31" fmla="*/ 53 h 75"/>
                <a:gd name="T32" fmla="*/ 414 w 421"/>
                <a:gd name="T33" fmla="*/ 47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5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21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30 h 75"/>
                <a:gd name="T56" fmla="*/ 211 w 421"/>
                <a:gd name="T57" fmla="*/ 30 h 75"/>
                <a:gd name="T58" fmla="*/ 191 w 421"/>
                <a:gd name="T59" fmla="*/ 30 h 75"/>
                <a:gd name="T60" fmla="*/ 166 w 421"/>
                <a:gd name="T61" fmla="*/ 29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21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5 h 75"/>
                <a:gd name="T76" fmla="*/ 0 w 421"/>
                <a:gd name="T7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7"/>
                  </a:lnTo>
                  <a:lnTo>
                    <a:pt x="22" y="53"/>
                  </a:lnTo>
                  <a:lnTo>
                    <a:pt x="43" y="58"/>
                  </a:lnTo>
                  <a:lnTo>
                    <a:pt x="67" y="64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4"/>
                  </a:lnTo>
                  <a:lnTo>
                    <a:pt x="379" y="58"/>
                  </a:lnTo>
                  <a:lnTo>
                    <a:pt x="399" y="53"/>
                  </a:lnTo>
                  <a:lnTo>
                    <a:pt x="414" y="47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5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21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30"/>
                  </a:lnTo>
                  <a:lnTo>
                    <a:pt x="211" y="30"/>
                  </a:lnTo>
                  <a:lnTo>
                    <a:pt x="191" y="30"/>
                  </a:lnTo>
                  <a:lnTo>
                    <a:pt x="166" y="29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21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120" name="Vrije vorm 504">
              <a:extLst>
                <a:ext uri="{FF2B5EF4-FFF2-40B4-BE49-F238E27FC236}">
                  <a16:creationId xmlns:a16="http://schemas.microsoft.com/office/drawing/2014/main" id="{ED8B3318-89C1-4B94-AB88-E15DC5D66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27175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6 h 75"/>
                <a:gd name="T6" fmla="*/ 22 w 421"/>
                <a:gd name="T7" fmla="*/ 52 h 75"/>
                <a:gd name="T8" fmla="*/ 43 w 421"/>
                <a:gd name="T9" fmla="*/ 58 h 75"/>
                <a:gd name="T10" fmla="*/ 67 w 421"/>
                <a:gd name="T11" fmla="*/ 63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3 h 75"/>
                <a:gd name="T28" fmla="*/ 379 w 421"/>
                <a:gd name="T29" fmla="*/ 58 h 75"/>
                <a:gd name="T30" fmla="*/ 399 w 421"/>
                <a:gd name="T31" fmla="*/ 52 h 75"/>
                <a:gd name="T32" fmla="*/ 414 w 421"/>
                <a:gd name="T33" fmla="*/ 47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4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19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29 h 75"/>
                <a:gd name="T56" fmla="*/ 211 w 421"/>
                <a:gd name="T57" fmla="*/ 30 h 75"/>
                <a:gd name="T58" fmla="*/ 191 w 421"/>
                <a:gd name="T59" fmla="*/ 29 h 75"/>
                <a:gd name="T60" fmla="*/ 166 w 421"/>
                <a:gd name="T61" fmla="*/ 28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19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4 h 75"/>
                <a:gd name="T76" fmla="*/ 0 w 421"/>
                <a:gd name="T7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6"/>
                  </a:lnTo>
                  <a:lnTo>
                    <a:pt x="22" y="52"/>
                  </a:lnTo>
                  <a:lnTo>
                    <a:pt x="43" y="58"/>
                  </a:lnTo>
                  <a:lnTo>
                    <a:pt x="67" y="63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3"/>
                  </a:lnTo>
                  <a:lnTo>
                    <a:pt x="379" y="58"/>
                  </a:lnTo>
                  <a:lnTo>
                    <a:pt x="399" y="52"/>
                  </a:lnTo>
                  <a:lnTo>
                    <a:pt x="414" y="47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19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29"/>
                  </a:lnTo>
                  <a:lnTo>
                    <a:pt x="211" y="30"/>
                  </a:lnTo>
                  <a:lnTo>
                    <a:pt x="191" y="29"/>
                  </a:lnTo>
                  <a:lnTo>
                    <a:pt x="166" y="28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19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ep 120" descr="Deze afbeelding is een pictogram van een verrekijker. ">
            <a:extLst>
              <a:ext uri="{FF2B5EF4-FFF2-40B4-BE49-F238E27FC236}">
                <a16:creationId xmlns:a16="http://schemas.microsoft.com/office/drawing/2014/main" id="{ABA740D9-6184-46F3-AEA4-54F62A974AF6}"/>
              </a:ext>
            </a:extLst>
          </p:cNvPr>
          <p:cNvGrpSpPr/>
          <p:nvPr/>
        </p:nvGrpSpPr>
        <p:grpSpPr>
          <a:xfrm>
            <a:off x="3433476" y="2859391"/>
            <a:ext cx="371223" cy="344414"/>
            <a:chOff x="9879013" y="2500313"/>
            <a:chExt cx="285750" cy="265113"/>
          </a:xfrm>
          <a:solidFill>
            <a:schemeClr val="accent1"/>
          </a:solidFill>
          <a:effectLst/>
        </p:grpSpPr>
        <p:sp>
          <p:nvSpPr>
            <p:cNvPr id="122" name="Vrije vorm 3859">
              <a:extLst>
                <a:ext uri="{FF2B5EF4-FFF2-40B4-BE49-F238E27FC236}">
                  <a16:creationId xmlns:a16="http://schemas.microsoft.com/office/drawing/2014/main" id="{C4B6C848-3A28-4078-BDD9-E7EF085EC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31413" y="2500313"/>
              <a:ext cx="133350" cy="265113"/>
            </a:xfrm>
            <a:custGeom>
              <a:avLst/>
              <a:gdLst>
                <a:gd name="T0" fmla="*/ 156 w 420"/>
                <a:gd name="T1" fmla="*/ 795 h 832"/>
                <a:gd name="T2" fmla="*/ 95 w 420"/>
                <a:gd name="T3" fmla="*/ 761 h 832"/>
                <a:gd name="T4" fmla="*/ 51 w 420"/>
                <a:gd name="T5" fmla="*/ 708 h 832"/>
                <a:gd name="T6" fmla="*/ 31 w 420"/>
                <a:gd name="T7" fmla="*/ 640 h 832"/>
                <a:gd name="T8" fmla="*/ 38 w 420"/>
                <a:gd name="T9" fmla="*/ 576 h 832"/>
                <a:gd name="T10" fmla="*/ 73 w 420"/>
                <a:gd name="T11" fmla="*/ 517 h 832"/>
                <a:gd name="T12" fmla="*/ 128 w 420"/>
                <a:gd name="T13" fmla="*/ 469 h 832"/>
                <a:gd name="T14" fmla="*/ 186 w 420"/>
                <a:gd name="T15" fmla="*/ 446 h 832"/>
                <a:gd name="T16" fmla="*/ 224 w 420"/>
                <a:gd name="T17" fmla="*/ 444 h 832"/>
                <a:gd name="T18" fmla="*/ 263 w 420"/>
                <a:gd name="T19" fmla="*/ 451 h 832"/>
                <a:gd name="T20" fmla="*/ 300 w 420"/>
                <a:gd name="T21" fmla="*/ 470 h 832"/>
                <a:gd name="T22" fmla="*/ 344 w 420"/>
                <a:gd name="T23" fmla="*/ 505 h 832"/>
                <a:gd name="T24" fmla="*/ 378 w 420"/>
                <a:gd name="T25" fmla="*/ 556 h 832"/>
                <a:gd name="T26" fmla="*/ 390 w 420"/>
                <a:gd name="T27" fmla="*/ 609 h 832"/>
                <a:gd name="T28" fmla="*/ 383 w 420"/>
                <a:gd name="T29" fmla="*/ 676 h 832"/>
                <a:gd name="T30" fmla="*/ 350 w 420"/>
                <a:gd name="T31" fmla="*/ 737 h 832"/>
                <a:gd name="T32" fmla="*/ 296 w 420"/>
                <a:gd name="T33" fmla="*/ 781 h 832"/>
                <a:gd name="T34" fmla="*/ 228 w 420"/>
                <a:gd name="T35" fmla="*/ 802 h 832"/>
                <a:gd name="T36" fmla="*/ 388 w 420"/>
                <a:gd name="T37" fmla="*/ 508 h 832"/>
                <a:gd name="T38" fmla="*/ 208 w 420"/>
                <a:gd name="T39" fmla="*/ 178 h 832"/>
                <a:gd name="T40" fmla="*/ 145 w 420"/>
                <a:gd name="T41" fmla="*/ 20 h 832"/>
                <a:gd name="T42" fmla="*/ 109 w 420"/>
                <a:gd name="T43" fmla="*/ 4 h 832"/>
                <a:gd name="T44" fmla="*/ 66 w 420"/>
                <a:gd name="T45" fmla="*/ 0 h 832"/>
                <a:gd name="T46" fmla="*/ 27 w 420"/>
                <a:gd name="T47" fmla="*/ 11 h 832"/>
                <a:gd name="T48" fmla="*/ 2 w 420"/>
                <a:gd name="T49" fmla="*/ 28 h 832"/>
                <a:gd name="T50" fmla="*/ 0 w 420"/>
                <a:gd name="T51" fmla="*/ 263 h 832"/>
                <a:gd name="T52" fmla="*/ 55 w 420"/>
                <a:gd name="T53" fmla="*/ 273 h 832"/>
                <a:gd name="T54" fmla="*/ 97 w 420"/>
                <a:gd name="T55" fmla="*/ 293 h 832"/>
                <a:gd name="T56" fmla="*/ 125 w 420"/>
                <a:gd name="T57" fmla="*/ 320 h 832"/>
                <a:gd name="T58" fmla="*/ 135 w 420"/>
                <a:gd name="T59" fmla="*/ 352 h 832"/>
                <a:gd name="T60" fmla="*/ 131 w 420"/>
                <a:gd name="T61" fmla="*/ 362 h 832"/>
                <a:gd name="T62" fmla="*/ 120 w 420"/>
                <a:gd name="T63" fmla="*/ 367 h 832"/>
                <a:gd name="T64" fmla="*/ 109 w 420"/>
                <a:gd name="T65" fmla="*/ 362 h 832"/>
                <a:gd name="T66" fmla="*/ 105 w 420"/>
                <a:gd name="T67" fmla="*/ 352 h 832"/>
                <a:gd name="T68" fmla="*/ 97 w 420"/>
                <a:gd name="T69" fmla="*/ 333 h 832"/>
                <a:gd name="T70" fmla="*/ 76 w 420"/>
                <a:gd name="T71" fmla="*/ 315 h 832"/>
                <a:gd name="T72" fmla="*/ 0 w 420"/>
                <a:gd name="T73" fmla="*/ 293 h 832"/>
                <a:gd name="T74" fmla="*/ 2 w 420"/>
                <a:gd name="T75" fmla="*/ 648 h 832"/>
                <a:gd name="T76" fmla="*/ 27 w 420"/>
                <a:gd name="T77" fmla="*/ 725 h 832"/>
                <a:gd name="T78" fmla="*/ 78 w 420"/>
                <a:gd name="T79" fmla="*/ 786 h 832"/>
                <a:gd name="T80" fmla="*/ 149 w 420"/>
                <a:gd name="T81" fmla="*/ 823 h 832"/>
                <a:gd name="T82" fmla="*/ 221 w 420"/>
                <a:gd name="T83" fmla="*/ 832 h 832"/>
                <a:gd name="T84" fmla="*/ 272 w 420"/>
                <a:gd name="T85" fmla="*/ 823 h 832"/>
                <a:gd name="T86" fmla="*/ 344 w 420"/>
                <a:gd name="T87" fmla="*/ 785 h 832"/>
                <a:gd name="T88" fmla="*/ 396 w 420"/>
                <a:gd name="T89" fmla="*/ 723 h 832"/>
                <a:gd name="T90" fmla="*/ 418 w 420"/>
                <a:gd name="T91" fmla="*/ 654 h 832"/>
                <a:gd name="T92" fmla="*/ 420 w 420"/>
                <a:gd name="T93" fmla="*/ 608 h 832"/>
                <a:gd name="T94" fmla="*/ 408 w 420"/>
                <a:gd name="T95" fmla="*/ 55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0" h="832">
                  <a:moveTo>
                    <a:pt x="210" y="802"/>
                  </a:moveTo>
                  <a:lnTo>
                    <a:pt x="192" y="802"/>
                  </a:lnTo>
                  <a:lnTo>
                    <a:pt x="174" y="799"/>
                  </a:lnTo>
                  <a:lnTo>
                    <a:pt x="156" y="795"/>
                  </a:lnTo>
                  <a:lnTo>
                    <a:pt x="140" y="788"/>
                  </a:lnTo>
                  <a:lnTo>
                    <a:pt x="124" y="781"/>
                  </a:lnTo>
                  <a:lnTo>
                    <a:pt x="109" y="772"/>
                  </a:lnTo>
                  <a:lnTo>
                    <a:pt x="95" y="761"/>
                  </a:lnTo>
                  <a:lnTo>
                    <a:pt x="82" y="749"/>
                  </a:lnTo>
                  <a:lnTo>
                    <a:pt x="71" y="737"/>
                  </a:lnTo>
                  <a:lnTo>
                    <a:pt x="61" y="723"/>
                  </a:lnTo>
                  <a:lnTo>
                    <a:pt x="51" y="708"/>
                  </a:lnTo>
                  <a:lnTo>
                    <a:pt x="44" y="693"/>
                  </a:lnTo>
                  <a:lnTo>
                    <a:pt x="38" y="676"/>
                  </a:lnTo>
                  <a:lnTo>
                    <a:pt x="33" y="658"/>
                  </a:lnTo>
                  <a:lnTo>
                    <a:pt x="31" y="640"/>
                  </a:lnTo>
                  <a:lnTo>
                    <a:pt x="30" y="622"/>
                  </a:lnTo>
                  <a:lnTo>
                    <a:pt x="31" y="607"/>
                  </a:lnTo>
                  <a:lnTo>
                    <a:pt x="34" y="592"/>
                  </a:lnTo>
                  <a:lnTo>
                    <a:pt x="38" y="576"/>
                  </a:lnTo>
                  <a:lnTo>
                    <a:pt x="45" y="561"/>
                  </a:lnTo>
                  <a:lnTo>
                    <a:pt x="52" y="546"/>
                  </a:lnTo>
                  <a:lnTo>
                    <a:pt x="62" y="531"/>
                  </a:lnTo>
                  <a:lnTo>
                    <a:pt x="73" y="517"/>
                  </a:lnTo>
                  <a:lnTo>
                    <a:pt x="85" y="503"/>
                  </a:lnTo>
                  <a:lnTo>
                    <a:pt x="97" y="490"/>
                  </a:lnTo>
                  <a:lnTo>
                    <a:pt x="112" y="479"/>
                  </a:lnTo>
                  <a:lnTo>
                    <a:pt x="128" y="469"/>
                  </a:lnTo>
                  <a:lnTo>
                    <a:pt x="144" y="460"/>
                  </a:lnTo>
                  <a:lnTo>
                    <a:pt x="161" y="454"/>
                  </a:lnTo>
                  <a:lnTo>
                    <a:pt x="178" y="448"/>
                  </a:lnTo>
                  <a:lnTo>
                    <a:pt x="186" y="446"/>
                  </a:lnTo>
                  <a:lnTo>
                    <a:pt x="196" y="445"/>
                  </a:lnTo>
                  <a:lnTo>
                    <a:pt x="205" y="444"/>
                  </a:lnTo>
                  <a:lnTo>
                    <a:pt x="214" y="444"/>
                  </a:lnTo>
                  <a:lnTo>
                    <a:pt x="224" y="444"/>
                  </a:lnTo>
                  <a:lnTo>
                    <a:pt x="234" y="445"/>
                  </a:lnTo>
                  <a:lnTo>
                    <a:pt x="243" y="447"/>
                  </a:lnTo>
                  <a:lnTo>
                    <a:pt x="253" y="449"/>
                  </a:lnTo>
                  <a:lnTo>
                    <a:pt x="263" y="451"/>
                  </a:lnTo>
                  <a:lnTo>
                    <a:pt x="272" y="456"/>
                  </a:lnTo>
                  <a:lnTo>
                    <a:pt x="281" y="459"/>
                  </a:lnTo>
                  <a:lnTo>
                    <a:pt x="291" y="464"/>
                  </a:lnTo>
                  <a:lnTo>
                    <a:pt x="300" y="470"/>
                  </a:lnTo>
                  <a:lnTo>
                    <a:pt x="309" y="475"/>
                  </a:lnTo>
                  <a:lnTo>
                    <a:pt x="317" y="481"/>
                  </a:lnTo>
                  <a:lnTo>
                    <a:pt x="327" y="489"/>
                  </a:lnTo>
                  <a:lnTo>
                    <a:pt x="344" y="505"/>
                  </a:lnTo>
                  <a:lnTo>
                    <a:pt x="360" y="522"/>
                  </a:lnTo>
                  <a:lnTo>
                    <a:pt x="367" y="534"/>
                  </a:lnTo>
                  <a:lnTo>
                    <a:pt x="373" y="545"/>
                  </a:lnTo>
                  <a:lnTo>
                    <a:pt x="378" y="556"/>
                  </a:lnTo>
                  <a:lnTo>
                    <a:pt x="383" y="569"/>
                  </a:lnTo>
                  <a:lnTo>
                    <a:pt x="386" y="582"/>
                  </a:lnTo>
                  <a:lnTo>
                    <a:pt x="388" y="595"/>
                  </a:lnTo>
                  <a:lnTo>
                    <a:pt x="390" y="609"/>
                  </a:lnTo>
                  <a:lnTo>
                    <a:pt x="390" y="622"/>
                  </a:lnTo>
                  <a:lnTo>
                    <a:pt x="389" y="640"/>
                  </a:lnTo>
                  <a:lnTo>
                    <a:pt x="387" y="658"/>
                  </a:lnTo>
                  <a:lnTo>
                    <a:pt x="383" y="676"/>
                  </a:lnTo>
                  <a:lnTo>
                    <a:pt x="376" y="693"/>
                  </a:lnTo>
                  <a:lnTo>
                    <a:pt x="369" y="708"/>
                  </a:lnTo>
                  <a:lnTo>
                    <a:pt x="359" y="723"/>
                  </a:lnTo>
                  <a:lnTo>
                    <a:pt x="350" y="737"/>
                  </a:lnTo>
                  <a:lnTo>
                    <a:pt x="338" y="749"/>
                  </a:lnTo>
                  <a:lnTo>
                    <a:pt x="325" y="761"/>
                  </a:lnTo>
                  <a:lnTo>
                    <a:pt x="311" y="772"/>
                  </a:lnTo>
                  <a:lnTo>
                    <a:pt x="296" y="781"/>
                  </a:lnTo>
                  <a:lnTo>
                    <a:pt x="280" y="788"/>
                  </a:lnTo>
                  <a:lnTo>
                    <a:pt x="264" y="795"/>
                  </a:lnTo>
                  <a:lnTo>
                    <a:pt x="247" y="799"/>
                  </a:lnTo>
                  <a:lnTo>
                    <a:pt x="228" y="802"/>
                  </a:lnTo>
                  <a:lnTo>
                    <a:pt x="210" y="802"/>
                  </a:lnTo>
                  <a:close/>
                  <a:moveTo>
                    <a:pt x="390" y="515"/>
                  </a:moveTo>
                  <a:lnTo>
                    <a:pt x="389" y="511"/>
                  </a:lnTo>
                  <a:lnTo>
                    <a:pt x="388" y="508"/>
                  </a:lnTo>
                  <a:lnTo>
                    <a:pt x="269" y="240"/>
                  </a:lnTo>
                  <a:lnTo>
                    <a:pt x="268" y="238"/>
                  </a:lnTo>
                  <a:lnTo>
                    <a:pt x="266" y="236"/>
                  </a:lnTo>
                  <a:lnTo>
                    <a:pt x="208" y="178"/>
                  </a:lnTo>
                  <a:lnTo>
                    <a:pt x="154" y="31"/>
                  </a:lnTo>
                  <a:lnTo>
                    <a:pt x="153" y="28"/>
                  </a:lnTo>
                  <a:lnTo>
                    <a:pt x="151" y="26"/>
                  </a:lnTo>
                  <a:lnTo>
                    <a:pt x="145" y="20"/>
                  </a:lnTo>
                  <a:lnTo>
                    <a:pt x="137" y="15"/>
                  </a:lnTo>
                  <a:lnTo>
                    <a:pt x="129" y="11"/>
                  </a:lnTo>
                  <a:lnTo>
                    <a:pt x="119" y="6"/>
                  </a:lnTo>
                  <a:lnTo>
                    <a:pt x="109" y="4"/>
                  </a:lnTo>
                  <a:lnTo>
                    <a:pt x="100" y="2"/>
                  </a:lnTo>
                  <a:lnTo>
                    <a:pt x="89" y="0"/>
                  </a:lnTo>
                  <a:lnTo>
                    <a:pt x="77" y="0"/>
                  </a:lnTo>
                  <a:lnTo>
                    <a:pt x="66" y="0"/>
                  </a:lnTo>
                  <a:lnTo>
                    <a:pt x="56" y="2"/>
                  </a:lnTo>
                  <a:lnTo>
                    <a:pt x="45" y="4"/>
                  </a:lnTo>
                  <a:lnTo>
                    <a:pt x="35" y="6"/>
                  </a:lnTo>
                  <a:lnTo>
                    <a:pt x="27" y="11"/>
                  </a:lnTo>
                  <a:lnTo>
                    <a:pt x="18" y="15"/>
                  </a:lnTo>
                  <a:lnTo>
                    <a:pt x="11" y="20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263"/>
                  </a:lnTo>
                  <a:lnTo>
                    <a:pt x="14" y="265"/>
                  </a:lnTo>
                  <a:lnTo>
                    <a:pt x="28" y="267"/>
                  </a:lnTo>
                  <a:lnTo>
                    <a:pt x="42" y="270"/>
                  </a:lnTo>
                  <a:lnTo>
                    <a:pt x="55" y="273"/>
                  </a:lnTo>
                  <a:lnTo>
                    <a:pt x="66" y="278"/>
                  </a:lnTo>
                  <a:lnTo>
                    <a:pt x="77" y="282"/>
                  </a:lnTo>
                  <a:lnTo>
                    <a:pt x="88" y="287"/>
                  </a:lnTo>
                  <a:lnTo>
                    <a:pt x="97" y="293"/>
                  </a:lnTo>
                  <a:lnTo>
                    <a:pt x="106" y="299"/>
                  </a:lnTo>
                  <a:lnTo>
                    <a:pt x="114" y="306"/>
                  </a:lnTo>
                  <a:lnTo>
                    <a:pt x="120" y="312"/>
                  </a:lnTo>
                  <a:lnTo>
                    <a:pt x="125" y="320"/>
                  </a:lnTo>
                  <a:lnTo>
                    <a:pt x="130" y="327"/>
                  </a:lnTo>
                  <a:lnTo>
                    <a:pt x="133" y="336"/>
                  </a:lnTo>
                  <a:lnTo>
                    <a:pt x="134" y="343"/>
                  </a:lnTo>
                  <a:lnTo>
                    <a:pt x="135" y="352"/>
                  </a:lnTo>
                  <a:lnTo>
                    <a:pt x="135" y="355"/>
                  </a:lnTo>
                  <a:lnTo>
                    <a:pt x="134" y="358"/>
                  </a:lnTo>
                  <a:lnTo>
                    <a:pt x="133" y="360"/>
                  </a:lnTo>
                  <a:lnTo>
                    <a:pt x="131" y="362"/>
                  </a:lnTo>
                  <a:lnTo>
                    <a:pt x="129" y="365"/>
                  </a:lnTo>
                  <a:lnTo>
                    <a:pt x="125" y="366"/>
                  </a:lnTo>
                  <a:lnTo>
                    <a:pt x="123" y="367"/>
                  </a:lnTo>
                  <a:lnTo>
                    <a:pt x="120" y="367"/>
                  </a:lnTo>
                  <a:lnTo>
                    <a:pt x="117" y="367"/>
                  </a:lnTo>
                  <a:lnTo>
                    <a:pt x="115" y="366"/>
                  </a:lnTo>
                  <a:lnTo>
                    <a:pt x="111" y="365"/>
                  </a:lnTo>
                  <a:lnTo>
                    <a:pt x="109" y="362"/>
                  </a:lnTo>
                  <a:lnTo>
                    <a:pt x="107" y="360"/>
                  </a:lnTo>
                  <a:lnTo>
                    <a:pt x="106" y="358"/>
                  </a:lnTo>
                  <a:lnTo>
                    <a:pt x="105" y="355"/>
                  </a:lnTo>
                  <a:lnTo>
                    <a:pt x="105" y="352"/>
                  </a:lnTo>
                  <a:lnTo>
                    <a:pt x="105" y="347"/>
                  </a:lnTo>
                  <a:lnTo>
                    <a:pt x="103" y="342"/>
                  </a:lnTo>
                  <a:lnTo>
                    <a:pt x="101" y="338"/>
                  </a:lnTo>
                  <a:lnTo>
                    <a:pt x="97" y="333"/>
                  </a:lnTo>
                  <a:lnTo>
                    <a:pt x="93" y="328"/>
                  </a:lnTo>
                  <a:lnTo>
                    <a:pt x="89" y="324"/>
                  </a:lnTo>
                  <a:lnTo>
                    <a:pt x="82" y="320"/>
                  </a:lnTo>
                  <a:lnTo>
                    <a:pt x="76" y="315"/>
                  </a:lnTo>
                  <a:lnTo>
                    <a:pt x="61" y="308"/>
                  </a:lnTo>
                  <a:lnTo>
                    <a:pt x="43" y="301"/>
                  </a:lnTo>
                  <a:lnTo>
                    <a:pt x="22" y="297"/>
                  </a:lnTo>
                  <a:lnTo>
                    <a:pt x="0" y="293"/>
                  </a:lnTo>
                  <a:lnTo>
                    <a:pt x="0" y="626"/>
                  </a:lnTo>
                  <a:lnTo>
                    <a:pt x="0" y="626"/>
                  </a:lnTo>
                  <a:lnTo>
                    <a:pt x="0" y="627"/>
                  </a:lnTo>
                  <a:lnTo>
                    <a:pt x="2" y="648"/>
                  </a:lnTo>
                  <a:lnTo>
                    <a:pt x="5" y="669"/>
                  </a:lnTo>
                  <a:lnTo>
                    <a:pt x="11" y="688"/>
                  </a:lnTo>
                  <a:lnTo>
                    <a:pt x="18" y="707"/>
                  </a:lnTo>
                  <a:lnTo>
                    <a:pt x="27" y="725"/>
                  </a:lnTo>
                  <a:lnTo>
                    <a:pt x="37" y="742"/>
                  </a:lnTo>
                  <a:lnTo>
                    <a:pt x="49" y="758"/>
                  </a:lnTo>
                  <a:lnTo>
                    <a:pt x="63" y="772"/>
                  </a:lnTo>
                  <a:lnTo>
                    <a:pt x="78" y="786"/>
                  </a:lnTo>
                  <a:lnTo>
                    <a:pt x="94" y="798"/>
                  </a:lnTo>
                  <a:lnTo>
                    <a:pt x="111" y="807"/>
                  </a:lnTo>
                  <a:lnTo>
                    <a:pt x="130" y="816"/>
                  </a:lnTo>
                  <a:lnTo>
                    <a:pt x="149" y="823"/>
                  </a:lnTo>
                  <a:lnTo>
                    <a:pt x="168" y="829"/>
                  </a:lnTo>
                  <a:lnTo>
                    <a:pt x="189" y="831"/>
                  </a:lnTo>
                  <a:lnTo>
                    <a:pt x="210" y="832"/>
                  </a:lnTo>
                  <a:lnTo>
                    <a:pt x="221" y="832"/>
                  </a:lnTo>
                  <a:lnTo>
                    <a:pt x="232" y="831"/>
                  </a:lnTo>
                  <a:lnTo>
                    <a:pt x="242" y="830"/>
                  </a:lnTo>
                  <a:lnTo>
                    <a:pt x="253" y="828"/>
                  </a:lnTo>
                  <a:lnTo>
                    <a:pt x="272" y="823"/>
                  </a:lnTo>
                  <a:lnTo>
                    <a:pt x="292" y="816"/>
                  </a:lnTo>
                  <a:lnTo>
                    <a:pt x="311" y="807"/>
                  </a:lnTo>
                  <a:lnTo>
                    <a:pt x="328" y="797"/>
                  </a:lnTo>
                  <a:lnTo>
                    <a:pt x="344" y="785"/>
                  </a:lnTo>
                  <a:lnTo>
                    <a:pt x="359" y="771"/>
                  </a:lnTo>
                  <a:lnTo>
                    <a:pt x="372" y="756"/>
                  </a:lnTo>
                  <a:lnTo>
                    <a:pt x="385" y="740"/>
                  </a:lnTo>
                  <a:lnTo>
                    <a:pt x="396" y="723"/>
                  </a:lnTo>
                  <a:lnTo>
                    <a:pt x="404" y="704"/>
                  </a:lnTo>
                  <a:lnTo>
                    <a:pt x="411" y="685"/>
                  </a:lnTo>
                  <a:lnTo>
                    <a:pt x="416" y="665"/>
                  </a:lnTo>
                  <a:lnTo>
                    <a:pt x="418" y="654"/>
                  </a:lnTo>
                  <a:lnTo>
                    <a:pt x="419" y="643"/>
                  </a:lnTo>
                  <a:lnTo>
                    <a:pt x="420" y="633"/>
                  </a:lnTo>
                  <a:lnTo>
                    <a:pt x="420" y="622"/>
                  </a:lnTo>
                  <a:lnTo>
                    <a:pt x="420" y="608"/>
                  </a:lnTo>
                  <a:lnTo>
                    <a:pt x="418" y="593"/>
                  </a:lnTo>
                  <a:lnTo>
                    <a:pt x="416" y="579"/>
                  </a:lnTo>
                  <a:lnTo>
                    <a:pt x="413" y="565"/>
                  </a:lnTo>
                  <a:lnTo>
                    <a:pt x="408" y="552"/>
                  </a:lnTo>
                  <a:lnTo>
                    <a:pt x="403" y="539"/>
                  </a:lnTo>
                  <a:lnTo>
                    <a:pt x="397" y="526"/>
                  </a:lnTo>
                  <a:lnTo>
                    <a:pt x="390" y="5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123" name="Vrije vorm 3860">
              <a:extLst>
                <a:ext uri="{FF2B5EF4-FFF2-40B4-BE49-F238E27FC236}">
                  <a16:creationId xmlns:a16="http://schemas.microsoft.com/office/drawing/2014/main" id="{66BC00C1-682B-4D0A-8016-AF3E11017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79013" y="2500313"/>
              <a:ext cx="133350" cy="265113"/>
            </a:xfrm>
            <a:custGeom>
              <a:avLst/>
              <a:gdLst>
                <a:gd name="T0" fmla="*/ 382 w 421"/>
                <a:gd name="T1" fmla="*/ 676 h 832"/>
                <a:gd name="T2" fmla="*/ 349 w 421"/>
                <a:gd name="T3" fmla="*/ 737 h 832"/>
                <a:gd name="T4" fmla="*/ 296 w 421"/>
                <a:gd name="T5" fmla="*/ 781 h 832"/>
                <a:gd name="T6" fmla="*/ 229 w 421"/>
                <a:gd name="T7" fmla="*/ 802 h 832"/>
                <a:gd name="T8" fmla="*/ 157 w 421"/>
                <a:gd name="T9" fmla="*/ 795 h 832"/>
                <a:gd name="T10" fmla="*/ 96 w 421"/>
                <a:gd name="T11" fmla="*/ 761 h 832"/>
                <a:gd name="T12" fmla="*/ 52 w 421"/>
                <a:gd name="T13" fmla="*/ 708 h 832"/>
                <a:gd name="T14" fmla="*/ 30 w 421"/>
                <a:gd name="T15" fmla="*/ 640 h 832"/>
                <a:gd name="T16" fmla="*/ 35 w 421"/>
                <a:gd name="T17" fmla="*/ 582 h 832"/>
                <a:gd name="T18" fmla="*/ 53 w 421"/>
                <a:gd name="T19" fmla="*/ 534 h 832"/>
                <a:gd name="T20" fmla="*/ 103 w 421"/>
                <a:gd name="T21" fmla="*/ 481 h 832"/>
                <a:gd name="T22" fmla="*/ 139 w 421"/>
                <a:gd name="T23" fmla="*/ 459 h 832"/>
                <a:gd name="T24" fmla="*/ 177 w 421"/>
                <a:gd name="T25" fmla="*/ 447 h 832"/>
                <a:gd name="T26" fmla="*/ 216 w 421"/>
                <a:gd name="T27" fmla="*/ 444 h 832"/>
                <a:gd name="T28" fmla="*/ 260 w 421"/>
                <a:gd name="T29" fmla="*/ 454 h 832"/>
                <a:gd name="T30" fmla="*/ 322 w 421"/>
                <a:gd name="T31" fmla="*/ 490 h 832"/>
                <a:gd name="T32" fmla="*/ 368 w 421"/>
                <a:gd name="T33" fmla="*/ 546 h 832"/>
                <a:gd name="T34" fmla="*/ 390 w 421"/>
                <a:gd name="T35" fmla="*/ 607 h 832"/>
                <a:gd name="T36" fmla="*/ 332 w 421"/>
                <a:gd name="T37" fmla="*/ 0 h 832"/>
                <a:gd name="T38" fmla="*/ 292 w 421"/>
                <a:gd name="T39" fmla="*/ 11 h 832"/>
                <a:gd name="T40" fmla="*/ 267 w 421"/>
                <a:gd name="T41" fmla="*/ 28 h 832"/>
                <a:gd name="T42" fmla="*/ 153 w 421"/>
                <a:gd name="T43" fmla="*/ 238 h 832"/>
                <a:gd name="T44" fmla="*/ 30 w 421"/>
                <a:gd name="T45" fmla="*/ 514 h 832"/>
                <a:gd name="T46" fmla="*/ 8 w 421"/>
                <a:gd name="T47" fmla="*/ 565 h 832"/>
                <a:gd name="T48" fmla="*/ 0 w 421"/>
                <a:gd name="T49" fmla="*/ 622 h 832"/>
                <a:gd name="T50" fmla="*/ 5 w 421"/>
                <a:gd name="T51" fmla="*/ 665 h 832"/>
                <a:gd name="T52" fmla="*/ 36 w 421"/>
                <a:gd name="T53" fmla="*/ 740 h 832"/>
                <a:gd name="T54" fmla="*/ 93 w 421"/>
                <a:gd name="T55" fmla="*/ 797 h 832"/>
                <a:gd name="T56" fmla="*/ 168 w 421"/>
                <a:gd name="T57" fmla="*/ 828 h 832"/>
                <a:gd name="T58" fmla="*/ 211 w 421"/>
                <a:gd name="T59" fmla="*/ 832 h 832"/>
                <a:gd name="T60" fmla="*/ 291 w 421"/>
                <a:gd name="T61" fmla="*/ 816 h 832"/>
                <a:gd name="T62" fmla="*/ 358 w 421"/>
                <a:gd name="T63" fmla="*/ 772 h 832"/>
                <a:gd name="T64" fmla="*/ 403 w 421"/>
                <a:gd name="T65" fmla="*/ 708 h 832"/>
                <a:gd name="T66" fmla="*/ 421 w 421"/>
                <a:gd name="T67" fmla="*/ 627 h 832"/>
                <a:gd name="T68" fmla="*/ 398 w 421"/>
                <a:gd name="T69" fmla="*/ 297 h 832"/>
                <a:gd name="T70" fmla="*/ 337 w 421"/>
                <a:gd name="T71" fmla="*/ 320 h 832"/>
                <a:gd name="T72" fmla="*/ 320 w 421"/>
                <a:gd name="T73" fmla="*/ 338 h 832"/>
                <a:gd name="T74" fmla="*/ 316 w 421"/>
                <a:gd name="T75" fmla="*/ 355 h 832"/>
                <a:gd name="T76" fmla="*/ 309 w 421"/>
                <a:gd name="T77" fmla="*/ 365 h 832"/>
                <a:gd name="T78" fmla="*/ 297 w 421"/>
                <a:gd name="T79" fmla="*/ 367 h 832"/>
                <a:gd name="T80" fmla="*/ 288 w 421"/>
                <a:gd name="T81" fmla="*/ 360 h 832"/>
                <a:gd name="T82" fmla="*/ 286 w 421"/>
                <a:gd name="T83" fmla="*/ 343 h 832"/>
                <a:gd name="T84" fmla="*/ 301 w 421"/>
                <a:gd name="T85" fmla="*/ 312 h 832"/>
                <a:gd name="T86" fmla="*/ 333 w 421"/>
                <a:gd name="T87" fmla="*/ 287 h 832"/>
                <a:gd name="T88" fmla="*/ 379 w 421"/>
                <a:gd name="T89" fmla="*/ 270 h 832"/>
                <a:gd name="T90" fmla="*/ 421 w 421"/>
                <a:gd name="T91" fmla="*/ 36 h 832"/>
                <a:gd name="T92" fmla="*/ 417 w 421"/>
                <a:gd name="T93" fmla="*/ 26 h 832"/>
                <a:gd name="T94" fmla="*/ 384 w 421"/>
                <a:gd name="T95" fmla="*/ 6 h 832"/>
                <a:gd name="T96" fmla="*/ 343 w 421"/>
                <a:gd name="T97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1" h="832">
                  <a:moveTo>
                    <a:pt x="391" y="622"/>
                  </a:moveTo>
                  <a:lnTo>
                    <a:pt x="390" y="640"/>
                  </a:lnTo>
                  <a:lnTo>
                    <a:pt x="386" y="658"/>
                  </a:lnTo>
                  <a:lnTo>
                    <a:pt x="382" y="676"/>
                  </a:lnTo>
                  <a:lnTo>
                    <a:pt x="377" y="693"/>
                  </a:lnTo>
                  <a:lnTo>
                    <a:pt x="369" y="708"/>
                  </a:lnTo>
                  <a:lnTo>
                    <a:pt x="360" y="723"/>
                  </a:lnTo>
                  <a:lnTo>
                    <a:pt x="349" y="737"/>
                  </a:lnTo>
                  <a:lnTo>
                    <a:pt x="338" y="749"/>
                  </a:lnTo>
                  <a:lnTo>
                    <a:pt x="325" y="761"/>
                  </a:lnTo>
                  <a:lnTo>
                    <a:pt x="311" y="772"/>
                  </a:lnTo>
                  <a:lnTo>
                    <a:pt x="296" y="781"/>
                  </a:lnTo>
                  <a:lnTo>
                    <a:pt x="280" y="788"/>
                  </a:lnTo>
                  <a:lnTo>
                    <a:pt x="264" y="795"/>
                  </a:lnTo>
                  <a:lnTo>
                    <a:pt x="247" y="799"/>
                  </a:lnTo>
                  <a:lnTo>
                    <a:pt x="229" y="802"/>
                  </a:lnTo>
                  <a:lnTo>
                    <a:pt x="211" y="802"/>
                  </a:lnTo>
                  <a:lnTo>
                    <a:pt x="192" y="802"/>
                  </a:lnTo>
                  <a:lnTo>
                    <a:pt x="174" y="799"/>
                  </a:lnTo>
                  <a:lnTo>
                    <a:pt x="157" y="795"/>
                  </a:lnTo>
                  <a:lnTo>
                    <a:pt x="140" y="788"/>
                  </a:lnTo>
                  <a:lnTo>
                    <a:pt x="125" y="781"/>
                  </a:lnTo>
                  <a:lnTo>
                    <a:pt x="110" y="772"/>
                  </a:lnTo>
                  <a:lnTo>
                    <a:pt x="96" y="761"/>
                  </a:lnTo>
                  <a:lnTo>
                    <a:pt x="83" y="749"/>
                  </a:lnTo>
                  <a:lnTo>
                    <a:pt x="71" y="737"/>
                  </a:lnTo>
                  <a:lnTo>
                    <a:pt x="60" y="723"/>
                  </a:lnTo>
                  <a:lnTo>
                    <a:pt x="52" y="708"/>
                  </a:lnTo>
                  <a:lnTo>
                    <a:pt x="44" y="693"/>
                  </a:lnTo>
                  <a:lnTo>
                    <a:pt x="38" y="676"/>
                  </a:lnTo>
                  <a:lnTo>
                    <a:pt x="34" y="658"/>
                  </a:lnTo>
                  <a:lnTo>
                    <a:pt x="30" y="640"/>
                  </a:lnTo>
                  <a:lnTo>
                    <a:pt x="30" y="622"/>
                  </a:lnTo>
                  <a:lnTo>
                    <a:pt x="30" y="609"/>
                  </a:lnTo>
                  <a:lnTo>
                    <a:pt x="33" y="595"/>
                  </a:lnTo>
                  <a:lnTo>
                    <a:pt x="35" y="582"/>
                  </a:lnTo>
                  <a:lnTo>
                    <a:pt x="38" y="569"/>
                  </a:lnTo>
                  <a:lnTo>
                    <a:pt x="42" y="556"/>
                  </a:lnTo>
                  <a:lnTo>
                    <a:pt x="48" y="545"/>
                  </a:lnTo>
                  <a:lnTo>
                    <a:pt x="53" y="534"/>
                  </a:lnTo>
                  <a:lnTo>
                    <a:pt x="60" y="522"/>
                  </a:lnTo>
                  <a:lnTo>
                    <a:pt x="77" y="505"/>
                  </a:lnTo>
                  <a:lnTo>
                    <a:pt x="94" y="489"/>
                  </a:lnTo>
                  <a:lnTo>
                    <a:pt x="103" y="481"/>
                  </a:lnTo>
                  <a:lnTo>
                    <a:pt x="112" y="475"/>
                  </a:lnTo>
                  <a:lnTo>
                    <a:pt x="121" y="470"/>
                  </a:lnTo>
                  <a:lnTo>
                    <a:pt x="130" y="464"/>
                  </a:lnTo>
                  <a:lnTo>
                    <a:pt x="139" y="459"/>
                  </a:lnTo>
                  <a:lnTo>
                    <a:pt x="148" y="456"/>
                  </a:lnTo>
                  <a:lnTo>
                    <a:pt x="158" y="451"/>
                  </a:lnTo>
                  <a:lnTo>
                    <a:pt x="168" y="449"/>
                  </a:lnTo>
                  <a:lnTo>
                    <a:pt x="177" y="447"/>
                  </a:lnTo>
                  <a:lnTo>
                    <a:pt x="187" y="445"/>
                  </a:lnTo>
                  <a:lnTo>
                    <a:pt x="197" y="444"/>
                  </a:lnTo>
                  <a:lnTo>
                    <a:pt x="206" y="444"/>
                  </a:lnTo>
                  <a:lnTo>
                    <a:pt x="216" y="444"/>
                  </a:lnTo>
                  <a:lnTo>
                    <a:pt x="225" y="445"/>
                  </a:lnTo>
                  <a:lnTo>
                    <a:pt x="234" y="446"/>
                  </a:lnTo>
                  <a:lnTo>
                    <a:pt x="243" y="448"/>
                  </a:lnTo>
                  <a:lnTo>
                    <a:pt x="260" y="454"/>
                  </a:lnTo>
                  <a:lnTo>
                    <a:pt x="277" y="460"/>
                  </a:lnTo>
                  <a:lnTo>
                    <a:pt x="293" y="469"/>
                  </a:lnTo>
                  <a:lnTo>
                    <a:pt x="308" y="479"/>
                  </a:lnTo>
                  <a:lnTo>
                    <a:pt x="322" y="490"/>
                  </a:lnTo>
                  <a:lnTo>
                    <a:pt x="336" y="503"/>
                  </a:lnTo>
                  <a:lnTo>
                    <a:pt x="348" y="517"/>
                  </a:lnTo>
                  <a:lnTo>
                    <a:pt x="359" y="531"/>
                  </a:lnTo>
                  <a:lnTo>
                    <a:pt x="368" y="546"/>
                  </a:lnTo>
                  <a:lnTo>
                    <a:pt x="376" y="561"/>
                  </a:lnTo>
                  <a:lnTo>
                    <a:pt x="382" y="576"/>
                  </a:lnTo>
                  <a:lnTo>
                    <a:pt x="386" y="592"/>
                  </a:lnTo>
                  <a:lnTo>
                    <a:pt x="390" y="607"/>
                  </a:lnTo>
                  <a:lnTo>
                    <a:pt x="391" y="622"/>
                  </a:lnTo>
                  <a:lnTo>
                    <a:pt x="391" y="622"/>
                  </a:lnTo>
                  <a:close/>
                  <a:moveTo>
                    <a:pt x="343" y="0"/>
                  </a:moveTo>
                  <a:lnTo>
                    <a:pt x="332" y="0"/>
                  </a:lnTo>
                  <a:lnTo>
                    <a:pt x="321" y="2"/>
                  </a:lnTo>
                  <a:lnTo>
                    <a:pt x="310" y="4"/>
                  </a:lnTo>
                  <a:lnTo>
                    <a:pt x="301" y="6"/>
                  </a:lnTo>
                  <a:lnTo>
                    <a:pt x="292" y="11"/>
                  </a:lnTo>
                  <a:lnTo>
                    <a:pt x="284" y="15"/>
                  </a:lnTo>
                  <a:lnTo>
                    <a:pt x="276" y="20"/>
                  </a:lnTo>
                  <a:lnTo>
                    <a:pt x="270" y="26"/>
                  </a:lnTo>
                  <a:lnTo>
                    <a:pt x="267" y="28"/>
                  </a:lnTo>
                  <a:lnTo>
                    <a:pt x="266" y="31"/>
                  </a:lnTo>
                  <a:lnTo>
                    <a:pt x="213" y="178"/>
                  </a:lnTo>
                  <a:lnTo>
                    <a:pt x="155" y="236"/>
                  </a:lnTo>
                  <a:lnTo>
                    <a:pt x="153" y="238"/>
                  </a:lnTo>
                  <a:lnTo>
                    <a:pt x="152" y="240"/>
                  </a:lnTo>
                  <a:lnTo>
                    <a:pt x="31" y="510"/>
                  </a:lnTo>
                  <a:lnTo>
                    <a:pt x="31" y="513"/>
                  </a:lnTo>
                  <a:lnTo>
                    <a:pt x="30" y="514"/>
                  </a:lnTo>
                  <a:lnTo>
                    <a:pt x="24" y="525"/>
                  </a:lnTo>
                  <a:lnTo>
                    <a:pt x="18" y="538"/>
                  </a:lnTo>
                  <a:lnTo>
                    <a:pt x="12" y="551"/>
                  </a:lnTo>
                  <a:lnTo>
                    <a:pt x="8" y="565"/>
                  </a:lnTo>
                  <a:lnTo>
                    <a:pt x="5" y="579"/>
                  </a:lnTo>
                  <a:lnTo>
                    <a:pt x="3" y="593"/>
                  </a:lnTo>
                  <a:lnTo>
                    <a:pt x="0" y="607"/>
                  </a:lnTo>
                  <a:lnTo>
                    <a:pt x="0" y="622"/>
                  </a:lnTo>
                  <a:lnTo>
                    <a:pt x="0" y="633"/>
                  </a:lnTo>
                  <a:lnTo>
                    <a:pt x="1" y="643"/>
                  </a:lnTo>
                  <a:lnTo>
                    <a:pt x="3" y="654"/>
                  </a:lnTo>
                  <a:lnTo>
                    <a:pt x="5" y="665"/>
                  </a:lnTo>
                  <a:lnTo>
                    <a:pt x="9" y="685"/>
                  </a:lnTo>
                  <a:lnTo>
                    <a:pt x="16" y="704"/>
                  </a:lnTo>
                  <a:lnTo>
                    <a:pt x="25" y="723"/>
                  </a:lnTo>
                  <a:lnTo>
                    <a:pt x="36" y="740"/>
                  </a:lnTo>
                  <a:lnTo>
                    <a:pt x="48" y="756"/>
                  </a:lnTo>
                  <a:lnTo>
                    <a:pt x="62" y="771"/>
                  </a:lnTo>
                  <a:lnTo>
                    <a:pt x="77" y="785"/>
                  </a:lnTo>
                  <a:lnTo>
                    <a:pt x="93" y="797"/>
                  </a:lnTo>
                  <a:lnTo>
                    <a:pt x="110" y="807"/>
                  </a:lnTo>
                  <a:lnTo>
                    <a:pt x="128" y="816"/>
                  </a:lnTo>
                  <a:lnTo>
                    <a:pt x="147" y="823"/>
                  </a:lnTo>
                  <a:lnTo>
                    <a:pt x="168" y="828"/>
                  </a:lnTo>
                  <a:lnTo>
                    <a:pt x="178" y="830"/>
                  </a:lnTo>
                  <a:lnTo>
                    <a:pt x="189" y="831"/>
                  </a:lnTo>
                  <a:lnTo>
                    <a:pt x="200" y="832"/>
                  </a:lnTo>
                  <a:lnTo>
                    <a:pt x="211" y="832"/>
                  </a:lnTo>
                  <a:lnTo>
                    <a:pt x="232" y="831"/>
                  </a:lnTo>
                  <a:lnTo>
                    <a:pt x="252" y="829"/>
                  </a:lnTo>
                  <a:lnTo>
                    <a:pt x="272" y="823"/>
                  </a:lnTo>
                  <a:lnTo>
                    <a:pt x="291" y="816"/>
                  </a:lnTo>
                  <a:lnTo>
                    <a:pt x="309" y="807"/>
                  </a:lnTo>
                  <a:lnTo>
                    <a:pt x="326" y="798"/>
                  </a:lnTo>
                  <a:lnTo>
                    <a:pt x="343" y="786"/>
                  </a:lnTo>
                  <a:lnTo>
                    <a:pt x="358" y="772"/>
                  </a:lnTo>
                  <a:lnTo>
                    <a:pt x="370" y="758"/>
                  </a:lnTo>
                  <a:lnTo>
                    <a:pt x="383" y="742"/>
                  </a:lnTo>
                  <a:lnTo>
                    <a:pt x="394" y="725"/>
                  </a:lnTo>
                  <a:lnTo>
                    <a:pt x="403" y="708"/>
                  </a:lnTo>
                  <a:lnTo>
                    <a:pt x="410" y="688"/>
                  </a:lnTo>
                  <a:lnTo>
                    <a:pt x="415" y="669"/>
                  </a:lnTo>
                  <a:lnTo>
                    <a:pt x="419" y="648"/>
                  </a:lnTo>
                  <a:lnTo>
                    <a:pt x="421" y="627"/>
                  </a:lnTo>
                  <a:lnTo>
                    <a:pt x="421" y="626"/>
                  </a:lnTo>
                  <a:lnTo>
                    <a:pt x="421" y="626"/>
                  </a:lnTo>
                  <a:lnTo>
                    <a:pt x="421" y="293"/>
                  </a:lnTo>
                  <a:lnTo>
                    <a:pt x="398" y="297"/>
                  </a:lnTo>
                  <a:lnTo>
                    <a:pt x="377" y="301"/>
                  </a:lnTo>
                  <a:lnTo>
                    <a:pt x="360" y="308"/>
                  </a:lnTo>
                  <a:lnTo>
                    <a:pt x="344" y="315"/>
                  </a:lnTo>
                  <a:lnTo>
                    <a:pt x="337" y="320"/>
                  </a:lnTo>
                  <a:lnTo>
                    <a:pt x="332" y="324"/>
                  </a:lnTo>
                  <a:lnTo>
                    <a:pt x="328" y="328"/>
                  </a:lnTo>
                  <a:lnTo>
                    <a:pt x="323" y="333"/>
                  </a:lnTo>
                  <a:lnTo>
                    <a:pt x="320" y="338"/>
                  </a:lnTo>
                  <a:lnTo>
                    <a:pt x="318" y="342"/>
                  </a:lnTo>
                  <a:lnTo>
                    <a:pt x="316" y="347"/>
                  </a:lnTo>
                  <a:lnTo>
                    <a:pt x="316" y="352"/>
                  </a:lnTo>
                  <a:lnTo>
                    <a:pt x="316" y="355"/>
                  </a:lnTo>
                  <a:lnTo>
                    <a:pt x="315" y="358"/>
                  </a:lnTo>
                  <a:lnTo>
                    <a:pt x="312" y="360"/>
                  </a:lnTo>
                  <a:lnTo>
                    <a:pt x="311" y="362"/>
                  </a:lnTo>
                  <a:lnTo>
                    <a:pt x="309" y="365"/>
                  </a:lnTo>
                  <a:lnTo>
                    <a:pt x="306" y="366"/>
                  </a:lnTo>
                  <a:lnTo>
                    <a:pt x="304" y="367"/>
                  </a:lnTo>
                  <a:lnTo>
                    <a:pt x="301" y="367"/>
                  </a:lnTo>
                  <a:lnTo>
                    <a:pt x="297" y="367"/>
                  </a:lnTo>
                  <a:lnTo>
                    <a:pt x="294" y="366"/>
                  </a:lnTo>
                  <a:lnTo>
                    <a:pt x="292" y="365"/>
                  </a:lnTo>
                  <a:lnTo>
                    <a:pt x="290" y="362"/>
                  </a:lnTo>
                  <a:lnTo>
                    <a:pt x="288" y="360"/>
                  </a:lnTo>
                  <a:lnTo>
                    <a:pt x="287" y="358"/>
                  </a:lnTo>
                  <a:lnTo>
                    <a:pt x="286" y="355"/>
                  </a:lnTo>
                  <a:lnTo>
                    <a:pt x="286" y="352"/>
                  </a:lnTo>
                  <a:lnTo>
                    <a:pt x="286" y="343"/>
                  </a:lnTo>
                  <a:lnTo>
                    <a:pt x="288" y="336"/>
                  </a:lnTo>
                  <a:lnTo>
                    <a:pt x="291" y="327"/>
                  </a:lnTo>
                  <a:lnTo>
                    <a:pt x="295" y="320"/>
                  </a:lnTo>
                  <a:lnTo>
                    <a:pt x="301" y="312"/>
                  </a:lnTo>
                  <a:lnTo>
                    <a:pt x="307" y="306"/>
                  </a:lnTo>
                  <a:lnTo>
                    <a:pt x="315" y="299"/>
                  </a:lnTo>
                  <a:lnTo>
                    <a:pt x="323" y="293"/>
                  </a:lnTo>
                  <a:lnTo>
                    <a:pt x="333" y="287"/>
                  </a:lnTo>
                  <a:lnTo>
                    <a:pt x="344" y="282"/>
                  </a:lnTo>
                  <a:lnTo>
                    <a:pt x="354" y="278"/>
                  </a:lnTo>
                  <a:lnTo>
                    <a:pt x="366" y="273"/>
                  </a:lnTo>
                  <a:lnTo>
                    <a:pt x="379" y="270"/>
                  </a:lnTo>
                  <a:lnTo>
                    <a:pt x="392" y="267"/>
                  </a:lnTo>
                  <a:lnTo>
                    <a:pt x="406" y="265"/>
                  </a:lnTo>
                  <a:lnTo>
                    <a:pt x="421" y="263"/>
                  </a:lnTo>
                  <a:lnTo>
                    <a:pt x="421" y="36"/>
                  </a:lnTo>
                  <a:lnTo>
                    <a:pt x="421" y="33"/>
                  </a:lnTo>
                  <a:lnTo>
                    <a:pt x="420" y="31"/>
                  </a:lnTo>
                  <a:lnTo>
                    <a:pt x="419" y="28"/>
                  </a:lnTo>
                  <a:lnTo>
                    <a:pt x="417" y="26"/>
                  </a:lnTo>
                  <a:lnTo>
                    <a:pt x="410" y="20"/>
                  </a:lnTo>
                  <a:lnTo>
                    <a:pt x="403" y="15"/>
                  </a:lnTo>
                  <a:lnTo>
                    <a:pt x="394" y="11"/>
                  </a:lnTo>
                  <a:lnTo>
                    <a:pt x="384" y="6"/>
                  </a:lnTo>
                  <a:lnTo>
                    <a:pt x="375" y="4"/>
                  </a:lnTo>
                  <a:lnTo>
                    <a:pt x="365" y="2"/>
                  </a:lnTo>
                  <a:lnTo>
                    <a:pt x="354" y="0"/>
                  </a:lnTo>
                  <a:lnTo>
                    <a:pt x="343" y="0"/>
                  </a:lnTo>
                  <a:lnTo>
                    <a:pt x="3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124" name="Vrije vorm 3861">
              <a:extLst>
                <a:ext uri="{FF2B5EF4-FFF2-40B4-BE49-F238E27FC236}">
                  <a16:creationId xmlns:a16="http://schemas.microsoft.com/office/drawing/2014/main" id="{C64B35FF-4F41-44ED-AA0F-3F627B3BC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825" y="2659063"/>
              <a:ext cx="46038" cy="46038"/>
            </a:xfrm>
            <a:custGeom>
              <a:avLst/>
              <a:gdLst>
                <a:gd name="T0" fmla="*/ 2 w 144"/>
                <a:gd name="T1" fmla="*/ 132 h 143"/>
                <a:gd name="T2" fmla="*/ 4 w 144"/>
                <a:gd name="T3" fmla="*/ 137 h 143"/>
                <a:gd name="T4" fmla="*/ 7 w 144"/>
                <a:gd name="T5" fmla="*/ 140 h 143"/>
                <a:gd name="T6" fmla="*/ 12 w 144"/>
                <a:gd name="T7" fmla="*/ 143 h 143"/>
                <a:gd name="T8" fmla="*/ 19 w 144"/>
                <a:gd name="T9" fmla="*/ 143 h 143"/>
                <a:gd name="T10" fmla="*/ 24 w 144"/>
                <a:gd name="T11" fmla="*/ 140 h 143"/>
                <a:gd name="T12" fmla="*/ 28 w 144"/>
                <a:gd name="T13" fmla="*/ 137 h 143"/>
                <a:gd name="T14" fmla="*/ 31 w 144"/>
                <a:gd name="T15" fmla="*/ 132 h 143"/>
                <a:gd name="T16" fmla="*/ 32 w 144"/>
                <a:gd name="T17" fmla="*/ 118 h 143"/>
                <a:gd name="T18" fmla="*/ 35 w 144"/>
                <a:gd name="T19" fmla="*/ 98 h 143"/>
                <a:gd name="T20" fmla="*/ 42 w 144"/>
                <a:gd name="T21" fmla="*/ 81 h 143"/>
                <a:gd name="T22" fmla="*/ 53 w 144"/>
                <a:gd name="T23" fmla="*/ 65 h 143"/>
                <a:gd name="T24" fmla="*/ 67 w 144"/>
                <a:gd name="T25" fmla="*/ 52 h 143"/>
                <a:gd name="T26" fmla="*/ 82 w 144"/>
                <a:gd name="T27" fmla="*/ 41 h 143"/>
                <a:gd name="T28" fmla="*/ 100 w 144"/>
                <a:gd name="T29" fmla="*/ 34 h 143"/>
                <a:gd name="T30" fmla="*/ 120 w 144"/>
                <a:gd name="T31" fmla="*/ 30 h 143"/>
                <a:gd name="T32" fmla="*/ 132 w 144"/>
                <a:gd name="T33" fmla="*/ 30 h 143"/>
                <a:gd name="T34" fmla="*/ 138 w 144"/>
                <a:gd name="T35" fmla="*/ 26 h 143"/>
                <a:gd name="T36" fmla="*/ 142 w 144"/>
                <a:gd name="T37" fmla="*/ 23 h 143"/>
                <a:gd name="T38" fmla="*/ 144 w 144"/>
                <a:gd name="T39" fmla="*/ 18 h 143"/>
                <a:gd name="T40" fmla="*/ 144 w 144"/>
                <a:gd name="T41" fmla="*/ 11 h 143"/>
                <a:gd name="T42" fmla="*/ 142 w 144"/>
                <a:gd name="T43" fmla="*/ 6 h 143"/>
                <a:gd name="T44" fmla="*/ 138 w 144"/>
                <a:gd name="T45" fmla="*/ 2 h 143"/>
                <a:gd name="T46" fmla="*/ 132 w 144"/>
                <a:gd name="T47" fmla="*/ 0 h 143"/>
                <a:gd name="T48" fmla="*/ 116 w 144"/>
                <a:gd name="T49" fmla="*/ 0 h 143"/>
                <a:gd name="T50" fmla="*/ 92 w 144"/>
                <a:gd name="T51" fmla="*/ 5 h 143"/>
                <a:gd name="T52" fmla="*/ 68 w 144"/>
                <a:gd name="T53" fmla="*/ 15 h 143"/>
                <a:gd name="T54" fmla="*/ 48 w 144"/>
                <a:gd name="T55" fmla="*/ 29 h 143"/>
                <a:gd name="T56" fmla="*/ 31 w 144"/>
                <a:gd name="T57" fmla="*/ 46 h 143"/>
                <a:gd name="T58" fmla="*/ 17 w 144"/>
                <a:gd name="T59" fmla="*/ 67 h 143"/>
                <a:gd name="T60" fmla="*/ 7 w 144"/>
                <a:gd name="T61" fmla="*/ 90 h 143"/>
                <a:gd name="T62" fmla="*/ 2 w 144"/>
                <a:gd name="T63" fmla="*/ 11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143">
                  <a:moveTo>
                    <a:pt x="0" y="128"/>
                  </a:moveTo>
                  <a:lnTo>
                    <a:pt x="2" y="132"/>
                  </a:lnTo>
                  <a:lnTo>
                    <a:pt x="2" y="134"/>
                  </a:lnTo>
                  <a:lnTo>
                    <a:pt x="4" y="137"/>
                  </a:lnTo>
                  <a:lnTo>
                    <a:pt x="5" y="139"/>
                  </a:lnTo>
                  <a:lnTo>
                    <a:pt x="7" y="140"/>
                  </a:lnTo>
                  <a:lnTo>
                    <a:pt x="10" y="142"/>
                  </a:lnTo>
                  <a:lnTo>
                    <a:pt x="12" y="143"/>
                  </a:lnTo>
                  <a:lnTo>
                    <a:pt x="15" y="143"/>
                  </a:lnTo>
                  <a:lnTo>
                    <a:pt x="19" y="143"/>
                  </a:lnTo>
                  <a:lnTo>
                    <a:pt x="22" y="142"/>
                  </a:lnTo>
                  <a:lnTo>
                    <a:pt x="24" y="140"/>
                  </a:lnTo>
                  <a:lnTo>
                    <a:pt x="26" y="139"/>
                  </a:lnTo>
                  <a:lnTo>
                    <a:pt x="28" y="137"/>
                  </a:lnTo>
                  <a:lnTo>
                    <a:pt x="29" y="134"/>
                  </a:lnTo>
                  <a:lnTo>
                    <a:pt x="31" y="132"/>
                  </a:lnTo>
                  <a:lnTo>
                    <a:pt x="31" y="128"/>
                  </a:lnTo>
                  <a:lnTo>
                    <a:pt x="32" y="118"/>
                  </a:lnTo>
                  <a:lnTo>
                    <a:pt x="33" y="108"/>
                  </a:lnTo>
                  <a:lnTo>
                    <a:pt x="35" y="98"/>
                  </a:lnTo>
                  <a:lnTo>
                    <a:pt x="39" y="90"/>
                  </a:lnTo>
                  <a:lnTo>
                    <a:pt x="42" y="81"/>
                  </a:lnTo>
                  <a:lnTo>
                    <a:pt x="48" y="73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7" y="52"/>
                  </a:lnTo>
                  <a:lnTo>
                    <a:pt x="74" y="47"/>
                  </a:lnTo>
                  <a:lnTo>
                    <a:pt x="82" y="41"/>
                  </a:lnTo>
                  <a:lnTo>
                    <a:pt x="92" y="37"/>
                  </a:lnTo>
                  <a:lnTo>
                    <a:pt x="100" y="34"/>
                  </a:lnTo>
                  <a:lnTo>
                    <a:pt x="110" y="32"/>
                  </a:lnTo>
                  <a:lnTo>
                    <a:pt x="120" y="30"/>
                  </a:lnTo>
                  <a:lnTo>
                    <a:pt x="129" y="30"/>
                  </a:lnTo>
                  <a:lnTo>
                    <a:pt x="132" y="30"/>
                  </a:lnTo>
                  <a:lnTo>
                    <a:pt x="136" y="29"/>
                  </a:lnTo>
                  <a:lnTo>
                    <a:pt x="138" y="26"/>
                  </a:lnTo>
                  <a:lnTo>
                    <a:pt x="140" y="25"/>
                  </a:lnTo>
                  <a:lnTo>
                    <a:pt x="142" y="23"/>
                  </a:lnTo>
                  <a:lnTo>
                    <a:pt x="143" y="20"/>
                  </a:lnTo>
                  <a:lnTo>
                    <a:pt x="144" y="18"/>
                  </a:lnTo>
                  <a:lnTo>
                    <a:pt x="144" y="15"/>
                  </a:lnTo>
                  <a:lnTo>
                    <a:pt x="144" y="11"/>
                  </a:lnTo>
                  <a:lnTo>
                    <a:pt x="143" y="8"/>
                  </a:lnTo>
                  <a:lnTo>
                    <a:pt x="142" y="6"/>
                  </a:lnTo>
                  <a:lnTo>
                    <a:pt x="140" y="4"/>
                  </a:lnTo>
                  <a:lnTo>
                    <a:pt x="138" y="2"/>
                  </a:lnTo>
                  <a:lnTo>
                    <a:pt x="136" y="1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16" y="0"/>
                  </a:lnTo>
                  <a:lnTo>
                    <a:pt x="103" y="2"/>
                  </a:lnTo>
                  <a:lnTo>
                    <a:pt x="92" y="5"/>
                  </a:lnTo>
                  <a:lnTo>
                    <a:pt x="80" y="9"/>
                  </a:lnTo>
                  <a:lnTo>
                    <a:pt x="68" y="15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7"/>
                  </a:lnTo>
                  <a:lnTo>
                    <a:pt x="31" y="46"/>
                  </a:lnTo>
                  <a:lnTo>
                    <a:pt x="23" y="56"/>
                  </a:lnTo>
                  <a:lnTo>
                    <a:pt x="17" y="67"/>
                  </a:lnTo>
                  <a:lnTo>
                    <a:pt x="11" y="78"/>
                  </a:lnTo>
                  <a:lnTo>
                    <a:pt x="7" y="90"/>
                  </a:lnTo>
                  <a:lnTo>
                    <a:pt x="4" y="103"/>
                  </a:lnTo>
                  <a:lnTo>
                    <a:pt x="2" y="115"/>
                  </a:lnTo>
                  <a:lnTo>
                    <a:pt x="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125" name="Vrije vorm 3862">
              <a:extLst>
                <a:ext uri="{FF2B5EF4-FFF2-40B4-BE49-F238E27FC236}">
                  <a16:creationId xmlns:a16="http://schemas.microsoft.com/office/drawing/2014/main" id="{1EE8525A-CB8A-4ACE-A02E-A8188A1B4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988" y="2659063"/>
              <a:ext cx="44450" cy="46038"/>
            </a:xfrm>
            <a:custGeom>
              <a:avLst/>
              <a:gdLst>
                <a:gd name="T0" fmla="*/ 115 w 144"/>
                <a:gd name="T1" fmla="*/ 0 h 143"/>
                <a:gd name="T2" fmla="*/ 90 w 144"/>
                <a:gd name="T3" fmla="*/ 5 h 143"/>
                <a:gd name="T4" fmla="*/ 66 w 144"/>
                <a:gd name="T5" fmla="*/ 15 h 143"/>
                <a:gd name="T6" fmla="*/ 46 w 144"/>
                <a:gd name="T7" fmla="*/ 29 h 143"/>
                <a:gd name="T8" fmla="*/ 29 w 144"/>
                <a:gd name="T9" fmla="*/ 46 h 143"/>
                <a:gd name="T10" fmla="*/ 15 w 144"/>
                <a:gd name="T11" fmla="*/ 67 h 143"/>
                <a:gd name="T12" fmla="*/ 5 w 144"/>
                <a:gd name="T13" fmla="*/ 90 h 143"/>
                <a:gd name="T14" fmla="*/ 0 w 144"/>
                <a:gd name="T15" fmla="*/ 115 h 143"/>
                <a:gd name="T16" fmla="*/ 0 w 144"/>
                <a:gd name="T17" fmla="*/ 132 h 143"/>
                <a:gd name="T18" fmla="*/ 2 w 144"/>
                <a:gd name="T19" fmla="*/ 137 h 143"/>
                <a:gd name="T20" fmla="*/ 6 w 144"/>
                <a:gd name="T21" fmla="*/ 140 h 143"/>
                <a:gd name="T22" fmla="*/ 12 w 144"/>
                <a:gd name="T23" fmla="*/ 143 h 143"/>
                <a:gd name="T24" fmla="*/ 17 w 144"/>
                <a:gd name="T25" fmla="*/ 143 h 143"/>
                <a:gd name="T26" fmla="*/ 22 w 144"/>
                <a:gd name="T27" fmla="*/ 140 h 143"/>
                <a:gd name="T28" fmla="*/ 27 w 144"/>
                <a:gd name="T29" fmla="*/ 137 h 143"/>
                <a:gd name="T30" fmla="*/ 29 w 144"/>
                <a:gd name="T31" fmla="*/ 132 h 143"/>
                <a:gd name="T32" fmla="*/ 30 w 144"/>
                <a:gd name="T33" fmla="*/ 118 h 143"/>
                <a:gd name="T34" fmla="*/ 34 w 144"/>
                <a:gd name="T35" fmla="*/ 98 h 143"/>
                <a:gd name="T36" fmla="*/ 42 w 144"/>
                <a:gd name="T37" fmla="*/ 81 h 143"/>
                <a:gd name="T38" fmla="*/ 52 w 144"/>
                <a:gd name="T39" fmla="*/ 65 h 143"/>
                <a:gd name="T40" fmla="*/ 65 w 144"/>
                <a:gd name="T41" fmla="*/ 52 h 143"/>
                <a:gd name="T42" fmla="*/ 81 w 144"/>
                <a:gd name="T43" fmla="*/ 41 h 143"/>
                <a:gd name="T44" fmla="*/ 98 w 144"/>
                <a:gd name="T45" fmla="*/ 34 h 143"/>
                <a:gd name="T46" fmla="*/ 118 w 144"/>
                <a:gd name="T47" fmla="*/ 30 h 143"/>
                <a:gd name="T48" fmla="*/ 131 w 144"/>
                <a:gd name="T49" fmla="*/ 30 h 143"/>
                <a:gd name="T50" fmla="*/ 136 w 144"/>
                <a:gd name="T51" fmla="*/ 26 h 143"/>
                <a:gd name="T52" fmla="*/ 140 w 144"/>
                <a:gd name="T53" fmla="*/ 23 h 143"/>
                <a:gd name="T54" fmla="*/ 142 w 144"/>
                <a:gd name="T55" fmla="*/ 18 h 143"/>
                <a:gd name="T56" fmla="*/ 142 w 144"/>
                <a:gd name="T57" fmla="*/ 11 h 143"/>
                <a:gd name="T58" fmla="*/ 140 w 144"/>
                <a:gd name="T59" fmla="*/ 6 h 143"/>
                <a:gd name="T60" fmla="*/ 136 w 144"/>
                <a:gd name="T61" fmla="*/ 2 h 143"/>
                <a:gd name="T62" fmla="*/ 131 w 144"/>
                <a:gd name="T63" fmla="*/ 0 h 143"/>
                <a:gd name="T64" fmla="*/ 129 w 144"/>
                <a:gd name="T6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43">
                  <a:moveTo>
                    <a:pt x="129" y="0"/>
                  </a:moveTo>
                  <a:lnTo>
                    <a:pt x="115" y="0"/>
                  </a:lnTo>
                  <a:lnTo>
                    <a:pt x="102" y="2"/>
                  </a:lnTo>
                  <a:lnTo>
                    <a:pt x="90" y="5"/>
                  </a:lnTo>
                  <a:lnTo>
                    <a:pt x="78" y="9"/>
                  </a:lnTo>
                  <a:lnTo>
                    <a:pt x="66" y="15"/>
                  </a:lnTo>
                  <a:lnTo>
                    <a:pt x="57" y="21"/>
                  </a:lnTo>
                  <a:lnTo>
                    <a:pt x="46" y="29"/>
                  </a:lnTo>
                  <a:lnTo>
                    <a:pt x="37" y="37"/>
                  </a:lnTo>
                  <a:lnTo>
                    <a:pt x="29" y="46"/>
                  </a:lnTo>
                  <a:lnTo>
                    <a:pt x="21" y="56"/>
                  </a:lnTo>
                  <a:lnTo>
                    <a:pt x="15" y="67"/>
                  </a:lnTo>
                  <a:lnTo>
                    <a:pt x="9" y="78"/>
                  </a:lnTo>
                  <a:lnTo>
                    <a:pt x="5" y="90"/>
                  </a:lnTo>
                  <a:lnTo>
                    <a:pt x="2" y="103"/>
                  </a:lnTo>
                  <a:lnTo>
                    <a:pt x="0" y="115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7"/>
                  </a:lnTo>
                  <a:lnTo>
                    <a:pt x="4" y="139"/>
                  </a:lnTo>
                  <a:lnTo>
                    <a:pt x="6" y="140"/>
                  </a:lnTo>
                  <a:lnTo>
                    <a:pt x="8" y="142"/>
                  </a:lnTo>
                  <a:lnTo>
                    <a:pt x="12" y="143"/>
                  </a:lnTo>
                  <a:lnTo>
                    <a:pt x="15" y="143"/>
                  </a:lnTo>
                  <a:lnTo>
                    <a:pt x="17" y="143"/>
                  </a:lnTo>
                  <a:lnTo>
                    <a:pt x="20" y="142"/>
                  </a:lnTo>
                  <a:lnTo>
                    <a:pt x="22" y="140"/>
                  </a:lnTo>
                  <a:lnTo>
                    <a:pt x="24" y="139"/>
                  </a:lnTo>
                  <a:lnTo>
                    <a:pt x="27" y="137"/>
                  </a:lnTo>
                  <a:lnTo>
                    <a:pt x="28" y="134"/>
                  </a:lnTo>
                  <a:lnTo>
                    <a:pt x="29" y="132"/>
                  </a:lnTo>
                  <a:lnTo>
                    <a:pt x="30" y="128"/>
                  </a:lnTo>
                  <a:lnTo>
                    <a:pt x="30" y="118"/>
                  </a:lnTo>
                  <a:lnTo>
                    <a:pt x="31" y="108"/>
                  </a:lnTo>
                  <a:lnTo>
                    <a:pt x="34" y="98"/>
                  </a:lnTo>
                  <a:lnTo>
                    <a:pt x="37" y="90"/>
                  </a:lnTo>
                  <a:lnTo>
                    <a:pt x="42" y="81"/>
                  </a:lnTo>
                  <a:lnTo>
                    <a:pt x="46" y="73"/>
                  </a:lnTo>
                  <a:lnTo>
                    <a:pt x="52" y="65"/>
                  </a:lnTo>
                  <a:lnTo>
                    <a:pt x="59" y="59"/>
                  </a:lnTo>
                  <a:lnTo>
                    <a:pt x="65" y="52"/>
                  </a:lnTo>
                  <a:lnTo>
                    <a:pt x="73" y="47"/>
                  </a:lnTo>
                  <a:lnTo>
                    <a:pt x="81" y="41"/>
                  </a:lnTo>
                  <a:lnTo>
                    <a:pt x="90" y="37"/>
                  </a:lnTo>
                  <a:lnTo>
                    <a:pt x="98" y="34"/>
                  </a:lnTo>
                  <a:lnTo>
                    <a:pt x="108" y="32"/>
                  </a:lnTo>
                  <a:lnTo>
                    <a:pt x="118" y="30"/>
                  </a:lnTo>
                  <a:lnTo>
                    <a:pt x="129" y="30"/>
                  </a:lnTo>
                  <a:lnTo>
                    <a:pt x="131" y="30"/>
                  </a:lnTo>
                  <a:lnTo>
                    <a:pt x="134" y="29"/>
                  </a:lnTo>
                  <a:lnTo>
                    <a:pt x="136" y="26"/>
                  </a:lnTo>
                  <a:lnTo>
                    <a:pt x="138" y="25"/>
                  </a:lnTo>
                  <a:lnTo>
                    <a:pt x="140" y="23"/>
                  </a:lnTo>
                  <a:lnTo>
                    <a:pt x="141" y="20"/>
                  </a:lnTo>
                  <a:lnTo>
                    <a:pt x="142" y="18"/>
                  </a:lnTo>
                  <a:lnTo>
                    <a:pt x="144" y="15"/>
                  </a:lnTo>
                  <a:lnTo>
                    <a:pt x="142" y="11"/>
                  </a:lnTo>
                  <a:lnTo>
                    <a:pt x="141" y="8"/>
                  </a:lnTo>
                  <a:lnTo>
                    <a:pt x="140" y="6"/>
                  </a:lnTo>
                  <a:lnTo>
                    <a:pt x="138" y="4"/>
                  </a:lnTo>
                  <a:lnTo>
                    <a:pt x="136" y="2"/>
                  </a:lnTo>
                  <a:lnTo>
                    <a:pt x="134" y="1"/>
                  </a:lnTo>
                  <a:lnTo>
                    <a:pt x="131" y="0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Ruit 7">
            <a:extLst>
              <a:ext uri="{FF2B5EF4-FFF2-40B4-BE49-F238E27FC236}">
                <a16:creationId xmlns:a16="http://schemas.microsoft.com/office/drawing/2014/main" id="{93542F45-F86D-4BFB-AD3C-F3569FF97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6326" y="1405657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grpSp>
        <p:nvGrpSpPr>
          <p:cNvPr id="162" name="Groep 161" descr="Deze afbeelding is een pictogram van pen en papier. ">
            <a:extLst>
              <a:ext uri="{FF2B5EF4-FFF2-40B4-BE49-F238E27FC236}">
                <a16:creationId xmlns:a16="http://schemas.microsoft.com/office/drawing/2014/main" id="{2483BC18-0A05-4FF8-B031-03F40068091B}"/>
              </a:ext>
            </a:extLst>
          </p:cNvPr>
          <p:cNvGrpSpPr/>
          <p:nvPr/>
        </p:nvGrpSpPr>
        <p:grpSpPr>
          <a:xfrm>
            <a:off x="7183425" y="1733475"/>
            <a:ext cx="260202" cy="258764"/>
            <a:chOff x="7018338" y="4656138"/>
            <a:chExt cx="287337" cy="285750"/>
          </a:xfrm>
          <a:solidFill>
            <a:schemeClr val="bg1"/>
          </a:solidFill>
          <a:effectLst/>
        </p:grpSpPr>
        <p:sp>
          <p:nvSpPr>
            <p:cNvPr id="163" name="Vrije vorm 4604">
              <a:extLst>
                <a:ext uri="{FF2B5EF4-FFF2-40B4-BE49-F238E27FC236}">
                  <a16:creationId xmlns:a16="http://schemas.microsoft.com/office/drawing/2014/main" id="{DA1316D7-5899-4370-95D5-FD8C6DF3EC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8338" y="4656138"/>
              <a:ext cx="230188" cy="285750"/>
            </a:xfrm>
            <a:custGeom>
              <a:avLst/>
              <a:gdLst>
                <a:gd name="T0" fmla="*/ 351 w 723"/>
                <a:gd name="T1" fmla="*/ 416 h 903"/>
                <a:gd name="T2" fmla="*/ 348 w 723"/>
                <a:gd name="T3" fmla="*/ 400 h 903"/>
                <a:gd name="T4" fmla="*/ 362 w 723"/>
                <a:gd name="T5" fmla="*/ 391 h 903"/>
                <a:gd name="T6" fmla="*/ 525 w 723"/>
                <a:gd name="T7" fmla="*/ 398 h 903"/>
                <a:gd name="T8" fmla="*/ 525 w 723"/>
                <a:gd name="T9" fmla="*/ 414 h 903"/>
                <a:gd name="T10" fmla="*/ 513 w 723"/>
                <a:gd name="T11" fmla="*/ 572 h 903"/>
                <a:gd name="T12" fmla="*/ 349 w 723"/>
                <a:gd name="T13" fmla="*/ 565 h 903"/>
                <a:gd name="T14" fmla="*/ 349 w 723"/>
                <a:gd name="T15" fmla="*/ 548 h 903"/>
                <a:gd name="T16" fmla="*/ 513 w 723"/>
                <a:gd name="T17" fmla="*/ 542 h 903"/>
                <a:gd name="T18" fmla="*/ 526 w 723"/>
                <a:gd name="T19" fmla="*/ 551 h 903"/>
                <a:gd name="T20" fmla="*/ 523 w 723"/>
                <a:gd name="T21" fmla="*/ 568 h 903"/>
                <a:gd name="T22" fmla="*/ 362 w 723"/>
                <a:gd name="T23" fmla="*/ 722 h 903"/>
                <a:gd name="T24" fmla="*/ 348 w 723"/>
                <a:gd name="T25" fmla="*/ 713 h 903"/>
                <a:gd name="T26" fmla="*/ 351 w 723"/>
                <a:gd name="T27" fmla="*/ 696 h 903"/>
                <a:gd name="T28" fmla="*/ 515 w 723"/>
                <a:gd name="T29" fmla="*/ 693 h 903"/>
                <a:gd name="T30" fmla="*/ 528 w 723"/>
                <a:gd name="T31" fmla="*/ 704 h 903"/>
                <a:gd name="T32" fmla="*/ 521 w 723"/>
                <a:gd name="T33" fmla="*/ 720 h 903"/>
                <a:gd name="T34" fmla="*/ 232 w 723"/>
                <a:gd name="T35" fmla="*/ 405 h 903"/>
                <a:gd name="T36" fmla="*/ 198 w 723"/>
                <a:gd name="T37" fmla="*/ 381 h 903"/>
                <a:gd name="T38" fmla="*/ 200 w 723"/>
                <a:gd name="T39" fmla="*/ 365 h 903"/>
                <a:gd name="T40" fmla="*/ 217 w 723"/>
                <a:gd name="T41" fmla="*/ 362 h 903"/>
                <a:gd name="T42" fmla="*/ 296 w 723"/>
                <a:gd name="T43" fmla="*/ 302 h 903"/>
                <a:gd name="T44" fmla="*/ 312 w 723"/>
                <a:gd name="T45" fmla="*/ 306 h 903"/>
                <a:gd name="T46" fmla="*/ 315 w 723"/>
                <a:gd name="T47" fmla="*/ 321 h 903"/>
                <a:gd name="T48" fmla="*/ 226 w 723"/>
                <a:gd name="T49" fmla="*/ 556 h 903"/>
                <a:gd name="T50" fmla="*/ 197 w 723"/>
                <a:gd name="T51" fmla="*/ 529 h 903"/>
                <a:gd name="T52" fmla="*/ 203 w 723"/>
                <a:gd name="T53" fmla="*/ 514 h 903"/>
                <a:gd name="T54" fmla="*/ 219 w 723"/>
                <a:gd name="T55" fmla="*/ 514 h 903"/>
                <a:gd name="T56" fmla="*/ 298 w 723"/>
                <a:gd name="T57" fmla="*/ 451 h 903"/>
                <a:gd name="T58" fmla="*/ 314 w 723"/>
                <a:gd name="T59" fmla="*/ 458 h 903"/>
                <a:gd name="T60" fmla="*/ 314 w 723"/>
                <a:gd name="T61" fmla="*/ 475 h 903"/>
                <a:gd name="T62" fmla="*/ 155 w 723"/>
                <a:gd name="T63" fmla="*/ 238 h 903"/>
                <a:gd name="T64" fmla="*/ 208 w 723"/>
                <a:gd name="T65" fmla="*/ 197 h 903"/>
                <a:gd name="T66" fmla="*/ 164 w 723"/>
                <a:gd name="T67" fmla="*/ 236 h 903"/>
                <a:gd name="T68" fmla="*/ 31 w 723"/>
                <a:gd name="T69" fmla="*/ 125 h 903"/>
                <a:gd name="T70" fmla="*/ 53 w 723"/>
                <a:gd name="T71" fmla="*/ 68 h 903"/>
                <a:gd name="T72" fmla="*/ 101 w 723"/>
                <a:gd name="T73" fmla="*/ 35 h 903"/>
                <a:gd name="T74" fmla="*/ 150 w 723"/>
                <a:gd name="T75" fmla="*/ 36 h 903"/>
                <a:gd name="T76" fmla="*/ 210 w 723"/>
                <a:gd name="T77" fmla="*/ 80 h 903"/>
                <a:gd name="T78" fmla="*/ 226 w 723"/>
                <a:gd name="T79" fmla="*/ 143 h 903"/>
                <a:gd name="T80" fmla="*/ 125 w 723"/>
                <a:gd name="T81" fmla="*/ 154 h 903"/>
                <a:gd name="T82" fmla="*/ 136 w 723"/>
                <a:gd name="T83" fmla="*/ 0 h 903"/>
                <a:gd name="T84" fmla="*/ 104 w 723"/>
                <a:gd name="T85" fmla="*/ 2 h 903"/>
                <a:gd name="T86" fmla="*/ 39 w 723"/>
                <a:gd name="T87" fmla="*/ 40 h 903"/>
                <a:gd name="T88" fmla="*/ 4 w 723"/>
                <a:gd name="T89" fmla="*/ 108 h 903"/>
                <a:gd name="T90" fmla="*/ 4 w 723"/>
                <a:gd name="T91" fmla="*/ 625 h 903"/>
                <a:gd name="T92" fmla="*/ 121 w 723"/>
                <a:gd name="T93" fmla="*/ 632 h 903"/>
                <a:gd name="T94" fmla="*/ 128 w 723"/>
                <a:gd name="T95" fmla="*/ 901 h 903"/>
                <a:gd name="T96" fmla="*/ 593 w 723"/>
                <a:gd name="T97" fmla="*/ 902 h 903"/>
                <a:gd name="T98" fmla="*/ 603 w 723"/>
                <a:gd name="T99" fmla="*/ 888 h 903"/>
                <a:gd name="T100" fmla="*/ 660 w 723"/>
                <a:gd name="T101" fmla="*/ 248 h 903"/>
                <a:gd name="T102" fmla="*/ 708 w 723"/>
                <a:gd name="T103" fmla="*/ 194 h 903"/>
                <a:gd name="T104" fmla="*/ 723 w 723"/>
                <a:gd name="T105" fmla="*/ 121 h 903"/>
                <a:gd name="T106" fmla="*/ 691 w 723"/>
                <a:gd name="T107" fmla="*/ 50 h 903"/>
                <a:gd name="T108" fmla="*/ 627 w 723"/>
                <a:gd name="T109" fmla="*/ 6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3" h="903">
                  <a:moveTo>
                    <a:pt x="513" y="421"/>
                  </a:moveTo>
                  <a:lnTo>
                    <a:pt x="362" y="421"/>
                  </a:lnTo>
                  <a:lnTo>
                    <a:pt x="359" y="421"/>
                  </a:lnTo>
                  <a:lnTo>
                    <a:pt x="356" y="420"/>
                  </a:lnTo>
                  <a:lnTo>
                    <a:pt x="354" y="418"/>
                  </a:lnTo>
                  <a:lnTo>
                    <a:pt x="351" y="416"/>
                  </a:lnTo>
                  <a:lnTo>
                    <a:pt x="349" y="414"/>
                  </a:lnTo>
                  <a:lnTo>
                    <a:pt x="348" y="412"/>
                  </a:lnTo>
                  <a:lnTo>
                    <a:pt x="347" y="409"/>
                  </a:lnTo>
                  <a:lnTo>
                    <a:pt x="347" y="406"/>
                  </a:lnTo>
                  <a:lnTo>
                    <a:pt x="347" y="403"/>
                  </a:lnTo>
                  <a:lnTo>
                    <a:pt x="348" y="400"/>
                  </a:lnTo>
                  <a:lnTo>
                    <a:pt x="349" y="398"/>
                  </a:lnTo>
                  <a:lnTo>
                    <a:pt x="351" y="396"/>
                  </a:lnTo>
                  <a:lnTo>
                    <a:pt x="354" y="394"/>
                  </a:lnTo>
                  <a:lnTo>
                    <a:pt x="356" y="393"/>
                  </a:lnTo>
                  <a:lnTo>
                    <a:pt x="359" y="391"/>
                  </a:lnTo>
                  <a:lnTo>
                    <a:pt x="362" y="391"/>
                  </a:lnTo>
                  <a:lnTo>
                    <a:pt x="513" y="391"/>
                  </a:lnTo>
                  <a:lnTo>
                    <a:pt x="515" y="391"/>
                  </a:lnTo>
                  <a:lnTo>
                    <a:pt x="519" y="393"/>
                  </a:lnTo>
                  <a:lnTo>
                    <a:pt x="521" y="394"/>
                  </a:lnTo>
                  <a:lnTo>
                    <a:pt x="523" y="396"/>
                  </a:lnTo>
                  <a:lnTo>
                    <a:pt x="525" y="398"/>
                  </a:lnTo>
                  <a:lnTo>
                    <a:pt x="526" y="400"/>
                  </a:lnTo>
                  <a:lnTo>
                    <a:pt x="528" y="403"/>
                  </a:lnTo>
                  <a:lnTo>
                    <a:pt x="528" y="406"/>
                  </a:lnTo>
                  <a:lnTo>
                    <a:pt x="528" y="409"/>
                  </a:lnTo>
                  <a:lnTo>
                    <a:pt x="526" y="412"/>
                  </a:lnTo>
                  <a:lnTo>
                    <a:pt x="525" y="414"/>
                  </a:lnTo>
                  <a:lnTo>
                    <a:pt x="523" y="416"/>
                  </a:lnTo>
                  <a:lnTo>
                    <a:pt x="521" y="418"/>
                  </a:lnTo>
                  <a:lnTo>
                    <a:pt x="519" y="420"/>
                  </a:lnTo>
                  <a:lnTo>
                    <a:pt x="515" y="421"/>
                  </a:lnTo>
                  <a:lnTo>
                    <a:pt x="513" y="421"/>
                  </a:lnTo>
                  <a:close/>
                  <a:moveTo>
                    <a:pt x="513" y="572"/>
                  </a:moveTo>
                  <a:lnTo>
                    <a:pt x="362" y="572"/>
                  </a:lnTo>
                  <a:lnTo>
                    <a:pt x="359" y="571"/>
                  </a:lnTo>
                  <a:lnTo>
                    <a:pt x="356" y="571"/>
                  </a:lnTo>
                  <a:lnTo>
                    <a:pt x="354" y="569"/>
                  </a:lnTo>
                  <a:lnTo>
                    <a:pt x="351" y="568"/>
                  </a:lnTo>
                  <a:lnTo>
                    <a:pt x="349" y="565"/>
                  </a:lnTo>
                  <a:lnTo>
                    <a:pt x="348" y="563"/>
                  </a:lnTo>
                  <a:lnTo>
                    <a:pt x="347" y="560"/>
                  </a:lnTo>
                  <a:lnTo>
                    <a:pt x="347" y="556"/>
                  </a:lnTo>
                  <a:lnTo>
                    <a:pt x="347" y="554"/>
                  </a:lnTo>
                  <a:lnTo>
                    <a:pt x="348" y="551"/>
                  </a:lnTo>
                  <a:lnTo>
                    <a:pt x="349" y="548"/>
                  </a:lnTo>
                  <a:lnTo>
                    <a:pt x="351" y="546"/>
                  </a:lnTo>
                  <a:lnTo>
                    <a:pt x="354" y="544"/>
                  </a:lnTo>
                  <a:lnTo>
                    <a:pt x="356" y="543"/>
                  </a:lnTo>
                  <a:lnTo>
                    <a:pt x="359" y="542"/>
                  </a:lnTo>
                  <a:lnTo>
                    <a:pt x="362" y="542"/>
                  </a:lnTo>
                  <a:lnTo>
                    <a:pt x="513" y="542"/>
                  </a:lnTo>
                  <a:lnTo>
                    <a:pt x="515" y="542"/>
                  </a:lnTo>
                  <a:lnTo>
                    <a:pt x="519" y="543"/>
                  </a:lnTo>
                  <a:lnTo>
                    <a:pt x="521" y="544"/>
                  </a:lnTo>
                  <a:lnTo>
                    <a:pt x="523" y="546"/>
                  </a:lnTo>
                  <a:lnTo>
                    <a:pt x="525" y="548"/>
                  </a:lnTo>
                  <a:lnTo>
                    <a:pt x="526" y="551"/>
                  </a:lnTo>
                  <a:lnTo>
                    <a:pt x="528" y="554"/>
                  </a:lnTo>
                  <a:lnTo>
                    <a:pt x="528" y="556"/>
                  </a:lnTo>
                  <a:lnTo>
                    <a:pt x="528" y="560"/>
                  </a:lnTo>
                  <a:lnTo>
                    <a:pt x="526" y="563"/>
                  </a:lnTo>
                  <a:lnTo>
                    <a:pt x="525" y="565"/>
                  </a:lnTo>
                  <a:lnTo>
                    <a:pt x="523" y="568"/>
                  </a:lnTo>
                  <a:lnTo>
                    <a:pt x="521" y="569"/>
                  </a:lnTo>
                  <a:lnTo>
                    <a:pt x="519" y="571"/>
                  </a:lnTo>
                  <a:lnTo>
                    <a:pt x="515" y="571"/>
                  </a:lnTo>
                  <a:lnTo>
                    <a:pt x="513" y="572"/>
                  </a:lnTo>
                  <a:close/>
                  <a:moveTo>
                    <a:pt x="513" y="722"/>
                  </a:moveTo>
                  <a:lnTo>
                    <a:pt x="362" y="722"/>
                  </a:lnTo>
                  <a:lnTo>
                    <a:pt x="359" y="722"/>
                  </a:lnTo>
                  <a:lnTo>
                    <a:pt x="356" y="721"/>
                  </a:lnTo>
                  <a:lnTo>
                    <a:pt x="354" y="720"/>
                  </a:lnTo>
                  <a:lnTo>
                    <a:pt x="351" y="718"/>
                  </a:lnTo>
                  <a:lnTo>
                    <a:pt x="349" y="716"/>
                  </a:lnTo>
                  <a:lnTo>
                    <a:pt x="348" y="713"/>
                  </a:lnTo>
                  <a:lnTo>
                    <a:pt x="347" y="710"/>
                  </a:lnTo>
                  <a:lnTo>
                    <a:pt x="347" y="708"/>
                  </a:lnTo>
                  <a:lnTo>
                    <a:pt x="347" y="704"/>
                  </a:lnTo>
                  <a:lnTo>
                    <a:pt x="348" y="702"/>
                  </a:lnTo>
                  <a:lnTo>
                    <a:pt x="349" y="699"/>
                  </a:lnTo>
                  <a:lnTo>
                    <a:pt x="351" y="696"/>
                  </a:lnTo>
                  <a:lnTo>
                    <a:pt x="354" y="695"/>
                  </a:lnTo>
                  <a:lnTo>
                    <a:pt x="356" y="693"/>
                  </a:lnTo>
                  <a:lnTo>
                    <a:pt x="359" y="693"/>
                  </a:lnTo>
                  <a:lnTo>
                    <a:pt x="362" y="692"/>
                  </a:lnTo>
                  <a:lnTo>
                    <a:pt x="513" y="692"/>
                  </a:lnTo>
                  <a:lnTo>
                    <a:pt x="515" y="693"/>
                  </a:lnTo>
                  <a:lnTo>
                    <a:pt x="519" y="693"/>
                  </a:lnTo>
                  <a:lnTo>
                    <a:pt x="521" y="695"/>
                  </a:lnTo>
                  <a:lnTo>
                    <a:pt x="523" y="696"/>
                  </a:lnTo>
                  <a:lnTo>
                    <a:pt x="525" y="699"/>
                  </a:lnTo>
                  <a:lnTo>
                    <a:pt x="526" y="702"/>
                  </a:lnTo>
                  <a:lnTo>
                    <a:pt x="528" y="704"/>
                  </a:lnTo>
                  <a:lnTo>
                    <a:pt x="528" y="708"/>
                  </a:lnTo>
                  <a:lnTo>
                    <a:pt x="528" y="710"/>
                  </a:lnTo>
                  <a:lnTo>
                    <a:pt x="526" y="713"/>
                  </a:lnTo>
                  <a:lnTo>
                    <a:pt x="525" y="716"/>
                  </a:lnTo>
                  <a:lnTo>
                    <a:pt x="523" y="718"/>
                  </a:lnTo>
                  <a:lnTo>
                    <a:pt x="521" y="720"/>
                  </a:lnTo>
                  <a:lnTo>
                    <a:pt x="519" y="721"/>
                  </a:lnTo>
                  <a:lnTo>
                    <a:pt x="515" y="722"/>
                  </a:lnTo>
                  <a:lnTo>
                    <a:pt x="513" y="722"/>
                  </a:lnTo>
                  <a:close/>
                  <a:moveTo>
                    <a:pt x="312" y="326"/>
                  </a:moveTo>
                  <a:lnTo>
                    <a:pt x="237" y="402"/>
                  </a:lnTo>
                  <a:lnTo>
                    <a:pt x="232" y="405"/>
                  </a:lnTo>
                  <a:lnTo>
                    <a:pt x="226" y="406"/>
                  </a:lnTo>
                  <a:lnTo>
                    <a:pt x="220" y="405"/>
                  </a:lnTo>
                  <a:lnTo>
                    <a:pt x="216" y="402"/>
                  </a:lnTo>
                  <a:lnTo>
                    <a:pt x="200" y="387"/>
                  </a:lnTo>
                  <a:lnTo>
                    <a:pt x="199" y="385"/>
                  </a:lnTo>
                  <a:lnTo>
                    <a:pt x="198" y="381"/>
                  </a:lnTo>
                  <a:lnTo>
                    <a:pt x="197" y="379"/>
                  </a:lnTo>
                  <a:lnTo>
                    <a:pt x="197" y="376"/>
                  </a:lnTo>
                  <a:lnTo>
                    <a:pt x="197" y="373"/>
                  </a:lnTo>
                  <a:lnTo>
                    <a:pt x="198" y="370"/>
                  </a:lnTo>
                  <a:lnTo>
                    <a:pt x="199" y="368"/>
                  </a:lnTo>
                  <a:lnTo>
                    <a:pt x="200" y="365"/>
                  </a:lnTo>
                  <a:lnTo>
                    <a:pt x="203" y="363"/>
                  </a:lnTo>
                  <a:lnTo>
                    <a:pt x="206" y="362"/>
                  </a:lnTo>
                  <a:lnTo>
                    <a:pt x="208" y="361"/>
                  </a:lnTo>
                  <a:lnTo>
                    <a:pt x="211" y="361"/>
                  </a:lnTo>
                  <a:lnTo>
                    <a:pt x="214" y="361"/>
                  </a:lnTo>
                  <a:lnTo>
                    <a:pt x="217" y="362"/>
                  </a:lnTo>
                  <a:lnTo>
                    <a:pt x="219" y="363"/>
                  </a:lnTo>
                  <a:lnTo>
                    <a:pt x="221" y="365"/>
                  </a:lnTo>
                  <a:lnTo>
                    <a:pt x="226" y="370"/>
                  </a:lnTo>
                  <a:lnTo>
                    <a:pt x="290" y="306"/>
                  </a:lnTo>
                  <a:lnTo>
                    <a:pt x="294" y="303"/>
                  </a:lnTo>
                  <a:lnTo>
                    <a:pt x="296" y="302"/>
                  </a:lnTo>
                  <a:lnTo>
                    <a:pt x="298" y="301"/>
                  </a:lnTo>
                  <a:lnTo>
                    <a:pt x="302" y="301"/>
                  </a:lnTo>
                  <a:lnTo>
                    <a:pt x="304" y="301"/>
                  </a:lnTo>
                  <a:lnTo>
                    <a:pt x="307" y="302"/>
                  </a:lnTo>
                  <a:lnTo>
                    <a:pt x="310" y="303"/>
                  </a:lnTo>
                  <a:lnTo>
                    <a:pt x="312" y="306"/>
                  </a:lnTo>
                  <a:lnTo>
                    <a:pt x="314" y="308"/>
                  </a:lnTo>
                  <a:lnTo>
                    <a:pt x="315" y="310"/>
                  </a:lnTo>
                  <a:lnTo>
                    <a:pt x="316" y="312"/>
                  </a:lnTo>
                  <a:lnTo>
                    <a:pt x="316" y="316"/>
                  </a:lnTo>
                  <a:lnTo>
                    <a:pt x="316" y="319"/>
                  </a:lnTo>
                  <a:lnTo>
                    <a:pt x="315" y="321"/>
                  </a:lnTo>
                  <a:lnTo>
                    <a:pt x="314" y="324"/>
                  </a:lnTo>
                  <a:lnTo>
                    <a:pt x="312" y="326"/>
                  </a:lnTo>
                  <a:close/>
                  <a:moveTo>
                    <a:pt x="312" y="477"/>
                  </a:moveTo>
                  <a:lnTo>
                    <a:pt x="237" y="552"/>
                  </a:lnTo>
                  <a:lnTo>
                    <a:pt x="232" y="555"/>
                  </a:lnTo>
                  <a:lnTo>
                    <a:pt x="226" y="556"/>
                  </a:lnTo>
                  <a:lnTo>
                    <a:pt x="220" y="555"/>
                  </a:lnTo>
                  <a:lnTo>
                    <a:pt x="216" y="552"/>
                  </a:lnTo>
                  <a:lnTo>
                    <a:pt x="200" y="537"/>
                  </a:lnTo>
                  <a:lnTo>
                    <a:pt x="199" y="535"/>
                  </a:lnTo>
                  <a:lnTo>
                    <a:pt x="198" y="533"/>
                  </a:lnTo>
                  <a:lnTo>
                    <a:pt x="197" y="529"/>
                  </a:lnTo>
                  <a:lnTo>
                    <a:pt x="197" y="527"/>
                  </a:lnTo>
                  <a:lnTo>
                    <a:pt x="197" y="524"/>
                  </a:lnTo>
                  <a:lnTo>
                    <a:pt x="198" y="521"/>
                  </a:lnTo>
                  <a:lnTo>
                    <a:pt x="199" y="518"/>
                  </a:lnTo>
                  <a:lnTo>
                    <a:pt x="200" y="516"/>
                  </a:lnTo>
                  <a:lnTo>
                    <a:pt x="203" y="514"/>
                  </a:lnTo>
                  <a:lnTo>
                    <a:pt x="206" y="512"/>
                  </a:lnTo>
                  <a:lnTo>
                    <a:pt x="208" y="512"/>
                  </a:lnTo>
                  <a:lnTo>
                    <a:pt x="211" y="511"/>
                  </a:lnTo>
                  <a:lnTo>
                    <a:pt x="214" y="512"/>
                  </a:lnTo>
                  <a:lnTo>
                    <a:pt x="217" y="512"/>
                  </a:lnTo>
                  <a:lnTo>
                    <a:pt x="219" y="514"/>
                  </a:lnTo>
                  <a:lnTo>
                    <a:pt x="221" y="516"/>
                  </a:lnTo>
                  <a:lnTo>
                    <a:pt x="226" y="520"/>
                  </a:lnTo>
                  <a:lnTo>
                    <a:pt x="290" y="456"/>
                  </a:lnTo>
                  <a:lnTo>
                    <a:pt x="294" y="454"/>
                  </a:lnTo>
                  <a:lnTo>
                    <a:pt x="296" y="452"/>
                  </a:lnTo>
                  <a:lnTo>
                    <a:pt x="298" y="451"/>
                  </a:lnTo>
                  <a:lnTo>
                    <a:pt x="302" y="451"/>
                  </a:lnTo>
                  <a:lnTo>
                    <a:pt x="304" y="451"/>
                  </a:lnTo>
                  <a:lnTo>
                    <a:pt x="307" y="452"/>
                  </a:lnTo>
                  <a:lnTo>
                    <a:pt x="310" y="454"/>
                  </a:lnTo>
                  <a:lnTo>
                    <a:pt x="312" y="456"/>
                  </a:lnTo>
                  <a:lnTo>
                    <a:pt x="314" y="458"/>
                  </a:lnTo>
                  <a:lnTo>
                    <a:pt x="315" y="460"/>
                  </a:lnTo>
                  <a:lnTo>
                    <a:pt x="316" y="464"/>
                  </a:lnTo>
                  <a:lnTo>
                    <a:pt x="316" y="466"/>
                  </a:lnTo>
                  <a:lnTo>
                    <a:pt x="316" y="469"/>
                  </a:lnTo>
                  <a:lnTo>
                    <a:pt x="315" y="472"/>
                  </a:lnTo>
                  <a:lnTo>
                    <a:pt x="314" y="475"/>
                  </a:lnTo>
                  <a:lnTo>
                    <a:pt x="312" y="477"/>
                  </a:lnTo>
                  <a:close/>
                  <a:moveTo>
                    <a:pt x="164" y="236"/>
                  </a:moveTo>
                  <a:lnTo>
                    <a:pt x="162" y="237"/>
                  </a:lnTo>
                  <a:lnTo>
                    <a:pt x="158" y="238"/>
                  </a:lnTo>
                  <a:lnTo>
                    <a:pt x="157" y="238"/>
                  </a:lnTo>
                  <a:lnTo>
                    <a:pt x="155" y="238"/>
                  </a:lnTo>
                  <a:lnTo>
                    <a:pt x="153" y="239"/>
                  </a:lnTo>
                  <a:lnTo>
                    <a:pt x="151" y="239"/>
                  </a:lnTo>
                  <a:lnTo>
                    <a:pt x="151" y="180"/>
                  </a:lnTo>
                  <a:lnTo>
                    <a:pt x="217" y="180"/>
                  </a:lnTo>
                  <a:lnTo>
                    <a:pt x="214" y="188"/>
                  </a:lnTo>
                  <a:lnTo>
                    <a:pt x="208" y="197"/>
                  </a:lnTo>
                  <a:lnTo>
                    <a:pt x="203" y="205"/>
                  </a:lnTo>
                  <a:lnTo>
                    <a:pt x="197" y="212"/>
                  </a:lnTo>
                  <a:lnTo>
                    <a:pt x="190" y="220"/>
                  </a:lnTo>
                  <a:lnTo>
                    <a:pt x="182" y="225"/>
                  </a:lnTo>
                  <a:lnTo>
                    <a:pt x="173" y="231"/>
                  </a:lnTo>
                  <a:lnTo>
                    <a:pt x="164" y="236"/>
                  </a:lnTo>
                  <a:close/>
                  <a:moveTo>
                    <a:pt x="121" y="166"/>
                  </a:moveTo>
                  <a:lnTo>
                    <a:pt x="121" y="256"/>
                  </a:lnTo>
                  <a:lnTo>
                    <a:pt x="121" y="601"/>
                  </a:lnTo>
                  <a:lnTo>
                    <a:pt x="31" y="601"/>
                  </a:lnTo>
                  <a:lnTo>
                    <a:pt x="31" y="135"/>
                  </a:lnTo>
                  <a:lnTo>
                    <a:pt x="31" y="125"/>
                  </a:lnTo>
                  <a:lnTo>
                    <a:pt x="33" y="115"/>
                  </a:lnTo>
                  <a:lnTo>
                    <a:pt x="35" y="105"/>
                  </a:lnTo>
                  <a:lnTo>
                    <a:pt x="39" y="94"/>
                  </a:lnTo>
                  <a:lnTo>
                    <a:pt x="43" y="85"/>
                  </a:lnTo>
                  <a:lnTo>
                    <a:pt x="48" y="77"/>
                  </a:lnTo>
                  <a:lnTo>
                    <a:pt x="53" y="68"/>
                  </a:lnTo>
                  <a:lnTo>
                    <a:pt x="60" y="62"/>
                  </a:lnTo>
                  <a:lnTo>
                    <a:pt x="67" y="55"/>
                  </a:lnTo>
                  <a:lnTo>
                    <a:pt x="75" y="48"/>
                  </a:lnTo>
                  <a:lnTo>
                    <a:pt x="83" y="42"/>
                  </a:lnTo>
                  <a:lnTo>
                    <a:pt x="92" y="38"/>
                  </a:lnTo>
                  <a:lnTo>
                    <a:pt x="101" y="35"/>
                  </a:lnTo>
                  <a:lnTo>
                    <a:pt x="110" y="32"/>
                  </a:lnTo>
                  <a:lnTo>
                    <a:pt x="120" y="30"/>
                  </a:lnTo>
                  <a:lnTo>
                    <a:pt x="129" y="30"/>
                  </a:lnTo>
                  <a:lnTo>
                    <a:pt x="132" y="30"/>
                  </a:lnTo>
                  <a:lnTo>
                    <a:pt x="135" y="30"/>
                  </a:lnTo>
                  <a:lnTo>
                    <a:pt x="150" y="36"/>
                  </a:lnTo>
                  <a:lnTo>
                    <a:pt x="164" y="41"/>
                  </a:lnTo>
                  <a:lnTo>
                    <a:pt x="176" y="48"/>
                  </a:lnTo>
                  <a:lnTo>
                    <a:pt x="188" y="56"/>
                  </a:lnTo>
                  <a:lnTo>
                    <a:pt x="197" y="63"/>
                  </a:lnTo>
                  <a:lnTo>
                    <a:pt x="205" y="71"/>
                  </a:lnTo>
                  <a:lnTo>
                    <a:pt x="210" y="80"/>
                  </a:lnTo>
                  <a:lnTo>
                    <a:pt x="216" y="88"/>
                  </a:lnTo>
                  <a:lnTo>
                    <a:pt x="220" y="99"/>
                  </a:lnTo>
                  <a:lnTo>
                    <a:pt x="224" y="110"/>
                  </a:lnTo>
                  <a:lnTo>
                    <a:pt x="226" y="123"/>
                  </a:lnTo>
                  <a:lnTo>
                    <a:pt x="226" y="135"/>
                  </a:lnTo>
                  <a:lnTo>
                    <a:pt x="226" y="143"/>
                  </a:lnTo>
                  <a:lnTo>
                    <a:pt x="225" y="150"/>
                  </a:lnTo>
                  <a:lnTo>
                    <a:pt x="136" y="150"/>
                  </a:lnTo>
                  <a:lnTo>
                    <a:pt x="133" y="151"/>
                  </a:lnTo>
                  <a:lnTo>
                    <a:pt x="130" y="151"/>
                  </a:lnTo>
                  <a:lnTo>
                    <a:pt x="128" y="153"/>
                  </a:lnTo>
                  <a:lnTo>
                    <a:pt x="125" y="154"/>
                  </a:lnTo>
                  <a:lnTo>
                    <a:pt x="123" y="156"/>
                  </a:lnTo>
                  <a:lnTo>
                    <a:pt x="122" y="160"/>
                  </a:lnTo>
                  <a:lnTo>
                    <a:pt x="121" y="162"/>
                  </a:lnTo>
                  <a:lnTo>
                    <a:pt x="121" y="166"/>
                  </a:lnTo>
                  <a:close/>
                  <a:moveTo>
                    <a:pt x="587" y="0"/>
                  </a:moveTo>
                  <a:lnTo>
                    <a:pt x="136" y="0"/>
                  </a:lnTo>
                  <a:lnTo>
                    <a:pt x="136" y="0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4" y="2"/>
                  </a:lnTo>
                  <a:lnTo>
                    <a:pt x="92" y="5"/>
                  </a:lnTo>
                  <a:lnTo>
                    <a:pt x="80" y="11"/>
                  </a:lnTo>
                  <a:lnTo>
                    <a:pt x="69" y="16"/>
                  </a:lnTo>
                  <a:lnTo>
                    <a:pt x="58" y="23"/>
                  </a:lnTo>
                  <a:lnTo>
                    <a:pt x="48" y="31"/>
                  </a:lnTo>
                  <a:lnTo>
                    <a:pt x="39" y="40"/>
                  </a:lnTo>
                  <a:lnTo>
                    <a:pt x="31" y="49"/>
                  </a:lnTo>
                  <a:lnTo>
                    <a:pt x="23" y="59"/>
                  </a:lnTo>
                  <a:lnTo>
                    <a:pt x="16" y="71"/>
                  </a:lnTo>
                  <a:lnTo>
                    <a:pt x="10" y="83"/>
                  </a:lnTo>
                  <a:lnTo>
                    <a:pt x="6" y="95"/>
                  </a:lnTo>
                  <a:lnTo>
                    <a:pt x="4" y="108"/>
                  </a:lnTo>
                  <a:lnTo>
                    <a:pt x="1" y="121"/>
                  </a:lnTo>
                  <a:lnTo>
                    <a:pt x="0" y="135"/>
                  </a:lnTo>
                  <a:lnTo>
                    <a:pt x="0" y="617"/>
                  </a:lnTo>
                  <a:lnTo>
                    <a:pt x="1" y="620"/>
                  </a:lnTo>
                  <a:lnTo>
                    <a:pt x="1" y="623"/>
                  </a:lnTo>
                  <a:lnTo>
                    <a:pt x="4" y="625"/>
                  </a:lnTo>
                  <a:lnTo>
                    <a:pt x="5" y="627"/>
                  </a:lnTo>
                  <a:lnTo>
                    <a:pt x="7" y="630"/>
                  </a:lnTo>
                  <a:lnTo>
                    <a:pt x="9" y="631"/>
                  </a:lnTo>
                  <a:lnTo>
                    <a:pt x="13" y="632"/>
                  </a:lnTo>
                  <a:lnTo>
                    <a:pt x="16" y="632"/>
                  </a:lnTo>
                  <a:lnTo>
                    <a:pt x="121" y="632"/>
                  </a:lnTo>
                  <a:lnTo>
                    <a:pt x="121" y="888"/>
                  </a:lnTo>
                  <a:lnTo>
                    <a:pt x="121" y="891"/>
                  </a:lnTo>
                  <a:lnTo>
                    <a:pt x="122" y="894"/>
                  </a:lnTo>
                  <a:lnTo>
                    <a:pt x="123" y="896"/>
                  </a:lnTo>
                  <a:lnTo>
                    <a:pt x="125" y="898"/>
                  </a:lnTo>
                  <a:lnTo>
                    <a:pt x="128" y="901"/>
                  </a:lnTo>
                  <a:lnTo>
                    <a:pt x="130" y="902"/>
                  </a:lnTo>
                  <a:lnTo>
                    <a:pt x="133" y="903"/>
                  </a:lnTo>
                  <a:lnTo>
                    <a:pt x="136" y="903"/>
                  </a:lnTo>
                  <a:lnTo>
                    <a:pt x="587" y="903"/>
                  </a:lnTo>
                  <a:lnTo>
                    <a:pt x="591" y="903"/>
                  </a:lnTo>
                  <a:lnTo>
                    <a:pt x="593" y="902"/>
                  </a:lnTo>
                  <a:lnTo>
                    <a:pt x="596" y="901"/>
                  </a:lnTo>
                  <a:lnTo>
                    <a:pt x="599" y="898"/>
                  </a:lnTo>
                  <a:lnTo>
                    <a:pt x="600" y="896"/>
                  </a:lnTo>
                  <a:lnTo>
                    <a:pt x="602" y="894"/>
                  </a:lnTo>
                  <a:lnTo>
                    <a:pt x="602" y="891"/>
                  </a:lnTo>
                  <a:lnTo>
                    <a:pt x="603" y="888"/>
                  </a:lnTo>
                  <a:lnTo>
                    <a:pt x="603" y="269"/>
                  </a:lnTo>
                  <a:lnTo>
                    <a:pt x="615" y="267"/>
                  </a:lnTo>
                  <a:lnTo>
                    <a:pt x="627" y="264"/>
                  </a:lnTo>
                  <a:lnTo>
                    <a:pt x="638" y="259"/>
                  </a:lnTo>
                  <a:lnTo>
                    <a:pt x="648" y="255"/>
                  </a:lnTo>
                  <a:lnTo>
                    <a:pt x="660" y="248"/>
                  </a:lnTo>
                  <a:lnTo>
                    <a:pt x="670" y="241"/>
                  </a:lnTo>
                  <a:lnTo>
                    <a:pt x="679" y="232"/>
                  </a:lnTo>
                  <a:lnTo>
                    <a:pt x="687" y="224"/>
                  </a:lnTo>
                  <a:lnTo>
                    <a:pt x="695" y="214"/>
                  </a:lnTo>
                  <a:lnTo>
                    <a:pt x="703" y="204"/>
                  </a:lnTo>
                  <a:lnTo>
                    <a:pt x="708" y="194"/>
                  </a:lnTo>
                  <a:lnTo>
                    <a:pt x="714" y="182"/>
                  </a:lnTo>
                  <a:lnTo>
                    <a:pt x="717" y="171"/>
                  </a:lnTo>
                  <a:lnTo>
                    <a:pt x="721" y="160"/>
                  </a:lnTo>
                  <a:lnTo>
                    <a:pt x="723" y="147"/>
                  </a:lnTo>
                  <a:lnTo>
                    <a:pt x="723" y="135"/>
                  </a:lnTo>
                  <a:lnTo>
                    <a:pt x="723" y="121"/>
                  </a:lnTo>
                  <a:lnTo>
                    <a:pt x="721" y="109"/>
                  </a:lnTo>
                  <a:lnTo>
                    <a:pt x="717" y="97"/>
                  </a:lnTo>
                  <a:lnTo>
                    <a:pt x="712" y="84"/>
                  </a:lnTo>
                  <a:lnTo>
                    <a:pt x="706" y="72"/>
                  </a:lnTo>
                  <a:lnTo>
                    <a:pt x="699" y="60"/>
                  </a:lnTo>
                  <a:lnTo>
                    <a:pt x="691" y="50"/>
                  </a:lnTo>
                  <a:lnTo>
                    <a:pt x="682" y="40"/>
                  </a:lnTo>
                  <a:lnTo>
                    <a:pt x="672" y="32"/>
                  </a:lnTo>
                  <a:lnTo>
                    <a:pt x="662" y="23"/>
                  </a:lnTo>
                  <a:lnTo>
                    <a:pt x="651" y="16"/>
                  </a:lnTo>
                  <a:lnTo>
                    <a:pt x="638" y="11"/>
                  </a:lnTo>
                  <a:lnTo>
                    <a:pt x="627" y="6"/>
                  </a:lnTo>
                  <a:lnTo>
                    <a:pt x="613" y="3"/>
                  </a:lnTo>
                  <a:lnTo>
                    <a:pt x="601" y="1"/>
                  </a:lnTo>
                  <a:lnTo>
                    <a:pt x="587" y="0"/>
                  </a:lnTo>
                  <a:lnTo>
                    <a:pt x="5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164" name="Vrije vorm 4605">
              <a:extLst>
                <a:ext uri="{FF2B5EF4-FFF2-40B4-BE49-F238E27FC236}">
                  <a16:creationId xmlns:a16="http://schemas.microsoft.com/office/drawing/2014/main" id="{15640447-21BA-483E-AD33-E186BD68A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000" y="4722813"/>
              <a:ext cx="66675" cy="128588"/>
            </a:xfrm>
            <a:custGeom>
              <a:avLst/>
              <a:gdLst>
                <a:gd name="T0" fmla="*/ 123 w 210"/>
                <a:gd name="T1" fmla="*/ 1 h 407"/>
                <a:gd name="T2" fmla="*/ 101 w 210"/>
                <a:gd name="T3" fmla="*/ 8 h 407"/>
                <a:gd name="T4" fmla="*/ 82 w 210"/>
                <a:gd name="T5" fmla="*/ 21 h 407"/>
                <a:gd name="T6" fmla="*/ 67 w 210"/>
                <a:gd name="T7" fmla="*/ 37 h 407"/>
                <a:gd name="T8" fmla="*/ 50 w 210"/>
                <a:gd name="T9" fmla="*/ 47 h 407"/>
                <a:gd name="T10" fmla="*/ 33 w 210"/>
                <a:gd name="T11" fmla="*/ 54 h 407"/>
                <a:gd name="T12" fmla="*/ 23 w 210"/>
                <a:gd name="T13" fmla="*/ 61 h 407"/>
                <a:gd name="T14" fmla="*/ 14 w 210"/>
                <a:gd name="T15" fmla="*/ 70 h 407"/>
                <a:gd name="T16" fmla="*/ 7 w 210"/>
                <a:gd name="T17" fmla="*/ 81 h 407"/>
                <a:gd name="T18" fmla="*/ 2 w 210"/>
                <a:gd name="T19" fmla="*/ 95 h 407"/>
                <a:gd name="T20" fmla="*/ 0 w 210"/>
                <a:gd name="T21" fmla="*/ 110 h 407"/>
                <a:gd name="T22" fmla="*/ 0 w 210"/>
                <a:gd name="T23" fmla="*/ 393 h 407"/>
                <a:gd name="T24" fmla="*/ 1 w 210"/>
                <a:gd name="T25" fmla="*/ 398 h 407"/>
                <a:gd name="T26" fmla="*/ 3 w 210"/>
                <a:gd name="T27" fmla="*/ 403 h 407"/>
                <a:gd name="T28" fmla="*/ 9 w 210"/>
                <a:gd name="T29" fmla="*/ 406 h 407"/>
                <a:gd name="T30" fmla="*/ 14 w 210"/>
                <a:gd name="T31" fmla="*/ 407 h 407"/>
                <a:gd name="T32" fmla="*/ 20 w 210"/>
                <a:gd name="T33" fmla="*/ 406 h 407"/>
                <a:gd name="T34" fmla="*/ 24 w 210"/>
                <a:gd name="T35" fmla="*/ 403 h 407"/>
                <a:gd name="T36" fmla="*/ 28 w 210"/>
                <a:gd name="T37" fmla="*/ 398 h 407"/>
                <a:gd name="T38" fmla="*/ 29 w 210"/>
                <a:gd name="T39" fmla="*/ 393 h 407"/>
                <a:gd name="T40" fmla="*/ 30 w 210"/>
                <a:gd name="T41" fmla="*/ 110 h 407"/>
                <a:gd name="T42" fmla="*/ 35 w 210"/>
                <a:gd name="T43" fmla="*/ 95 h 407"/>
                <a:gd name="T44" fmla="*/ 42 w 210"/>
                <a:gd name="T45" fmla="*/ 84 h 407"/>
                <a:gd name="T46" fmla="*/ 54 w 210"/>
                <a:gd name="T47" fmla="*/ 78 h 407"/>
                <a:gd name="T48" fmla="*/ 59 w 210"/>
                <a:gd name="T49" fmla="*/ 331 h 407"/>
                <a:gd name="T50" fmla="*/ 210 w 210"/>
                <a:gd name="T51" fmla="*/ 60 h 407"/>
                <a:gd name="T52" fmla="*/ 209 w 210"/>
                <a:gd name="T53" fmla="*/ 49 h 407"/>
                <a:gd name="T54" fmla="*/ 203 w 210"/>
                <a:gd name="T55" fmla="*/ 39 h 407"/>
                <a:gd name="T56" fmla="*/ 186 w 210"/>
                <a:gd name="T57" fmla="*/ 20 h 407"/>
                <a:gd name="T58" fmla="*/ 162 w 210"/>
                <a:gd name="T59" fmla="*/ 5 h 407"/>
                <a:gd name="T60" fmla="*/ 149 w 210"/>
                <a:gd name="T61" fmla="*/ 1 h 407"/>
                <a:gd name="T62" fmla="*/ 135 w 210"/>
                <a:gd name="T6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0" h="407">
                  <a:moveTo>
                    <a:pt x="135" y="0"/>
                  </a:moveTo>
                  <a:lnTo>
                    <a:pt x="123" y="1"/>
                  </a:lnTo>
                  <a:lnTo>
                    <a:pt x="111" y="3"/>
                  </a:lnTo>
                  <a:lnTo>
                    <a:pt x="101" y="8"/>
                  </a:lnTo>
                  <a:lnTo>
                    <a:pt x="91" y="14"/>
                  </a:lnTo>
                  <a:lnTo>
                    <a:pt x="82" y="21"/>
                  </a:lnTo>
                  <a:lnTo>
                    <a:pt x="74" y="29"/>
                  </a:lnTo>
                  <a:lnTo>
                    <a:pt x="67" y="37"/>
                  </a:lnTo>
                  <a:lnTo>
                    <a:pt x="63" y="45"/>
                  </a:lnTo>
                  <a:lnTo>
                    <a:pt x="50" y="47"/>
                  </a:lnTo>
                  <a:lnTo>
                    <a:pt x="39" y="52"/>
                  </a:lnTo>
                  <a:lnTo>
                    <a:pt x="33" y="54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9" y="65"/>
                  </a:lnTo>
                  <a:lnTo>
                    <a:pt x="14" y="70"/>
                  </a:lnTo>
                  <a:lnTo>
                    <a:pt x="11" y="75"/>
                  </a:lnTo>
                  <a:lnTo>
                    <a:pt x="7" y="81"/>
                  </a:lnTo>
                  <a:lnTo>
                    <a:pt x="4" y="88"/>
                  </a:lnTo>
                  <a:lnTo>
                    <a:pt x="2" y="95"/>
                  </a:lnTo>
                  <a:lnTo>
                    <a:pt x="1" y="102"/>
                  </a:lnTo>
                  <a:lnTo>
                    <a:pt x="0" y="110"/>
                  </a:lnTo>
                  <a:lnTo>
                    <a:pt x="0" y="119"/>
                  </a:lnTo>
                  <a:lnTo>
                    <a:pt x="0" y="393"/>
                  </a:lnTo>
                  <a:lnTo>
                    <a:pt x="0" y="395"/>
                  </a:lnTo>
                  <a:lnTo>
                    <a:pt x="1" y="398"/>
                  </a:lnTo>
                  <a:lnTo>
                    <a:pt x="2" y="401"/>
                  </a:lnTo>
                  <a:lnTo>
                    <a:pt x="3" y="403"/>
                  </a:lnTo>
                  <a:lnTo>
                    <a:pt x="5" y="405"/>
                  </a:lnTo>
                  <a:lnTo>
                    <a:pt x="9" y="406"/>
                  </a:lnTo>
                  <a:lnTo>
                    <a:pt x="11" y="407"/>
                  </a:lnTo>
                  <a:lnTo>
                    <a:pt x="14" y="407"/>
                  </a:lnTo>
                  <a:lnTo>
                    <a:pt x="18" y="407"/>
                  </a:lnTo>
                  <a:lnTo>
                    <a:pt x="20" y="406"/>
                  </a:lnTo>
                  <a:lnTo>
                    <a:pt x="22" y="405"/>
                  </a:lnTo>
                  <a:lnTo>
                    <a:pt x="24" y="403"/>
                  </a:lnTo>
                  <a:lnTo>
                    <a:pt x="27" y="401"/>
                  </a:lnTo>
                  <a:lnTo>
                    <a:pt x="28" y="398"/>
                  </a:lnTo>
                  <a:lnTo>
                    <a:pt x="29" y="395"/>
                  </a:lnTo>
                  <a:lnTo>
                    <a:pt x="29" y="393"/>
                  </a:lnTo>
                  <a:lnTo>
                    <a:pt x="29" y="119"/>
                  </a:lnTo>
                  <a:lnTo>
                    <a:pt x="30" y="110"/>
                  </a:lnTo>
                  <a:lnTo>
                    <a:pt x="31" y="101"/>
                  </a:lnTo>
                  <a:lnTo>
                    <a:pt x="35" y="95"/>
                  </a:lnTo>
                  <a:lnTo>
                    <a:pt x="38" y="89"/>
                  </a:lnTo>
                  <a:lnTo>
                    <a:pt x="42" y="84"/>
                  </a:lnTo>
                  <a:lnTo>
                    <a:pt x="48" y="81"/>
                  </a:lnTo>
                  <a:lnTo>
                    <a:pt x="54" y="78"/>
                  </a:lnTo>
                  <a:lnTo>
                    <a:pt x="59" y="76"/>
                  </a:lnTo>
                  <a:lnTo>
                    <a:pt x="59" y="331"/>
                  </a:lnTo>
                  <a:lnTo>
                    <a:pt x="210" y="331"/>
                  </a:lnTo>
                  <a:lnTo>
                    <a:pt x="210" y="60"/>
                  </a:lnTo>
                  <a:lnTo>
                    <a:pt x="210" y="55"/>
                  </a:lnTo>
                  <a:lnTo>
                    <a:pt x="209" y="49"/>
                  </a:lnTo>
                  <a:lnTo>
                    <a:pt x="206" y="45"/>
                  </a:lnTo>
                  <a:lnTo>
                    <a:pt x="203" y="39"/>
                  </a:lnTo>
                  <a:lnTo>
                    <a:pt x="196" y="29"/>
                  </a:lnTo>
                  <a:lnTo>
                    <a:pt x="186" y="20"/>
                  </a:lnTo>
                  <a:lnTo>
                    <a:pt x="175" y="12"/>
                  </a:lnTo>
                  <a:lnTo>
                    <a:pt x="162" y="5"/>
                  </a:lnTo>
                  <a:lnTo>
                    <a:pt x="155" y="3"/>
                  </a:lnTo>
                  <a:lnTo>
                    <a:pt x="149" y="1"/>
                  </a:lnTo>
                  <a:lnTo>
                    <a:pt x="142" y="0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165" name="Vrije vorm 4606">
              <a:extLst>
                <a:ext uri="{FF2B5EF4-FFF2-40B4-BE49-F238E27FC236}">
                  <a16:creationId xmlns:a16="http://schemas.microsoft.com/office/drawing/2014/main" id="{62C9B6C1-8369-4602-91DA-09AEC5202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050" y="4913313"/>
              <a:ext cx="47625" cy="28575"/>
            </a:xfrm>
            <a:custGeom>
              <a:avLst/>
              <a:gdLst>
                <a:gd name="T0" fmla="*/ 0 w 151"/>
                <a:gd name="T1" fmla="*/ 14 h 90"/>
                <a:gd name="T2" fmla="*/ 0 w 151"/>
                <a:gd name="T3" fmla="*/ 22 h 90"/>
                <a:gd name="T4" fmla="*/ 2 w 151"/>
                <a:gd name="T5" fmla="*/ 29 h 90"/>
                <a:gd name="T6" fmla="*/ 4 w 151"/>
                <a:gd name="T7" fmla="*/ 37 h 90"/>
                <a:gd name="T8" fmla="*/ 6 w 151"/>
                <a:gd name="T9" fmla="*/ 44 h 90"/>
                <a:gd name="T10" fmla="*/ 9 w 151"/>
                <a:gd name="T11" fmla="*/ 50 h 90"/>
                <a:gd name="T12" fmla="*/ 14 w 151"/>
                <a:gd name="T13" fmla="*/ 56 h 90"/>
                <a:gd name="T14" fmla="*/ 18 w 151"/>
                <a:gd name="T15" fmla="*/ 62 h 90"/>
                <a:gd name="T16" fmla="*/ 23 w 151"/>
                <a:gd name="T17" fmla="*/ 67 h 90"/>
                <a:gd name="T18" fmla="*/ 29 w 151"/>
                <a:gd name="T19" fmla="*/ 72 h 90"/>
                <a:gd name="T20" fmla="*/ 34 w 151"/>
                <a:gd name="T21" fmla="*/ 76 h 90"/>
                <a:gd name="T22" fmla="*/ 40 w 151"/>
                <a:gd name="T23" fmla="*/ 81 h 90"/>
                <a:gd name="T24" fmla="*/ 47 w 151"/>
                <a:gd name="T25" fmla="*/ 84 h 90"/>
                <a:gd name="T26" fmla="*/ 54 w 151"/>
                <a:gd name="T27" fmla="*/ 87 h 90"/>
                <a:gd name="T28" fmla="*/ 61 w 151"/>
                <a:gd name="T29" fmla="*/ 89 h 90"/>
                <a:gd name="T30" fmla="*/ 68 w 151"/>
                <a:gd name="T31" fmla="*/ 90 h 90"/>
                <a:gd name="T32" fmla="*/ 76 w 151"/>
                <a:gd name="T33" fmla="*/ 90 h 90"/>
                <a:gd name="T34" fmla="*/ 83 w 151"/>
                <a:gd name="T35" fmla="*/ 90 h 90"/>
                <a:gd name="T36" fmla="*/ 90 w 151"/>
                <a:gd name="T37" fmla="*/ 89 h 90"/>
                <a:gd name="T38" fmla="*/ 96 w 151"/>
                <a:gd name="T39" fmla="*/ 87 h 90"/>
                <a:gd name="T40" fmla="*/ 103 w 151"/>
                <a:gd name="T41" fmla="*/ 83 h 90"/>
                <a:gd name="T42" fmla="*/ 109 w 151"/>
                <a:gd name="T43" fmla="*/ 80 h 90"/>
                <a:gd name="T44" fmla="*/ 116 w 151"/>
                <a:gd name="T45" fmla="*/ 76 h 90"/>
                <a:gd name="T46" fmla="*/ 121 w 151"/>
                <a:gd name="T47" fmla="*/ 71 h 90"/>
                <a:gd name="T48" fmla="*/ 127 w 151"/>
                <a:gd name="T49" fmla="*/ 65 h 90"/>
                <a:gd name="T50" fmla="*/ 131 w 151"/>
                <a:gd name="T51" fmla="*/ 60 h 90"/>
                <a:gd name="T52" fmla="*/ 137 w 151"/>
                <a:gd name="T53" fmla="*/ 53 h 90"/>
                <a:gd name="T54" fmla="*/ 140 w 151"/>
                <a:gd name="T55" fmla="*/ 45 h 90"/>
                <a:gd name="T56" fmla="*/ 144 w 151"/>
                <a:gd name="T57" fmla="*/ 37 h 90"/>
                <a:gd name="T58" fmla="*/ 147 w 151"/>
                <a:gd name="T59" fmla="*/ 29 h 90"/>
                <a:gd name="T60" fmla="*/ 150 w 151"/>
                <a:gd name="T61" fmla="*/ 20 h 90"/>
                <a:gd name="T62" fmla="*/ 151 w 151"/>
                <a:gd name="T63" fmla="*/ 10 h 90"/>
                <a:gd name="T64" fmla="*/ 151 w 151"/>
                <a:gd name="T65" fmla="*/ 0 h 90"/>
                <a:gd name="T66" fmla="*/ 0 w 151"/>
                <a:gd name="T67" fmla="*/ 0 h 90"/>
                <a:gd name="T68" fmla="*/ 0 w 151"/>
                <a:gd name="T69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" h="90">
                  <a:moveTo>
                    <a:pt x="0" y="14"/>
                  </a:moveTo>
                  <a:lnTo>
                    <a:pt x="0" y="22"/>
                  </a:lnTo>
                  <a:lnTo>
                    <a:pt x="2" y="29"/>
                  </a:lnTo>
                  <a:lnTo>
                    <a:pt x="4" y="37"/>
                  </a:lnTo>
                  <a:lnTo>
                    <a:pt x="6" y="44"/>
                  </a:lnTo>
                  <a:lnTo>
                    <a:pt x="9" y="50"/>
                  </a:lnTo>
                  <a:lnTo>
                    <a:pt x="14" y="56"/>
                  </a:lnTo>
                  <a:lnTo>
                    <a:pt x="18" y="62"/>
                  </a:lnTo>
                  <a:lnTo>
                    <a:pt x="23" y="67"/>
                  </a:lnTo>
                  <a:lnTo>
                    <a:pt x="29" y="72"/>
                  </a:lnTo>
                  <a:lnTo>
                    <a:pt x="34" y="76"/>
                  </a:lnTo>
                  <a:lnTo>
                    <a:pt x="40" y="81"/>
                  </a:lnTo>
                  <a:lnTo>
                    <a:pt x="47" y="84"/>
                  </a:lnTo>
                  <a:lnTo>
                    <a:pt x="54" y="87"/>
                  </a:lnTo>
                  <a:lnTo>
                    <a:pt x="61" y="89"/>
                  </a:lnTo>
                  <a:lnTo>
                    <a:pt x="68" y="90"/>
                  </a:lnTo>
                  <a:lnTo>
                    <a:pt x="76" y="90"/>
                  </a:lnTo>
                  <a:lnTo>
                    <a:pt x="83" y="90"/>
                  </a:lnTo>
                  <a:lnTo>
                    <a:pt x="90" y="89"/>
                  </a:lnTo>
                  <a:lnTo>
                    <a:pt x="96" y="87"/>
                  </a:lnTo>
                  <a:lnTo>
                    <a:pt x="103" y="83"/>
                  </a:lnTo>
                  <a:lnTo>
                    <a:pt x="109" y="80"/>
                  </a:lnTo>
                  <a:lnTo>
                    <a:pt x="116" y="76"/>
                  </a:lnTo>
                  <a:lnTo>
                    <a:pt x="121" y="71"/>
                  </a:lnTo>
                  <a:lnTo>
                    <a:pt x="127" y="65"/>
                  </a:lnTo>
                  <a:lnTo>
                    <a:pt x="131" y="60"/>
                  </a:lnTo>
                  <a:lnTo>
                    <a:pt x="137" y="53"/>
                  </a:lnTo>
                  <a:lnTo>
                    <a:pt x="140" y="45"/>
                  </a:lnTo>
                  <a:lnTo>
                    <a:pt x="144" y="37"/>
                  </a:lnTo>
                  <a:lnTo>
                    <a:pt x="147" y="29"/>
                  </a:lnTo>
                  <a:lnTo>
                    <a:pt x="150" y="20"/>
                  </a:lnTo>
                  <a:lnTo>
                    <a:pt x="151" y="10"/>
                  </a:lnTo>
                  <a:lnTo>
                    <a:pt x="151" y="0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166" name="Rechthoek 4607">
              <a:extLst>
                <a:ext uri="{FF2B5EF4-FFF2-40B4-BE49-F238E27FC236}">
                  <a16:creationId xmlns:a16="http://schemas.microsoft.com/office/drawing/2014/main" id="{FAFE3EE4-8EC8-4735-B429-8DFE7550B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8050" y="4837113"/>
              <a:ext cx="47625" cy="6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</p:grpSp>
      <p:sp>
        <p:nvSpPr>
          <p:cNvPr id="168" name="Tekstvak 167">
            <a:extLst>
              <a:ext uri="{FF2B5EF4-FFF2-40B4-BE49-F238E27FC236}">
                <a16:creationId xmlns:a16="http://schemas.microsoft.com/office/drawing/2014/main" id="{39F335A2-FCEA-482E-AF80-46BFB511CD58}"/>
              </a:ext>
            </a:extLst>
          </p:cNvPr>
          <p:cNvSpPr txBox="1"/>
          <p:nvPr/>
        </p:nvSpPr>
        <p:spPr>
          <a:xfrm>
            <a:off x="7901716" y="1493525"/>
            <a:ext cx="386012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nl-NL" sz="1600" dirty="0"/>
              <a:t>Regionaal gedeeld projectmanagement (Digitale Werkplaats Oost, Noord, Noord-Holland, Zuid-Holland, Brabant, Limburg)</a:t>
            </a:r>
          </a:p>
        </p:txBody>
      </p:sp>
      <p:sp>
        <p:nvSpPr>
          <p:cNvPr id="169" name="Ruit 168">
            <a:extLst>
              <a:ext uri="{FF2B5EF4-FFF2-40B4-BE49-F238E27FC236}">
                <a16:creationId xmlns:a16="http://schemas.microsoft.com/office/drawing/2014/main" id="{56C7CE62-F75C-4C0A-A2D8-6FC23C373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6326" y="2496078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70" name="Tekstvak 169">
            <a:extLst>
              <a:ext uri="{FF2B5EF4-FFF2-40B4-BE49-F238E27FC236}">
                <a16:creationId xmlns:a16="http://schemas.microsoft.com/office/drawing/2014/main" id="{C66ED090-369C-490D-887B-19C18EA591E3}"/>
              </a:ext>
            </a:extLst>
          </p:cNvPr>
          <p:cNvSpPr txBox="1"/>
          <p:nvPr/>
        </p:nvSpPr>
        <p:spPr>
          <a:xfrm>
            <a:off x="7901716" y="2583946"/>
            <a:ext cx="386012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nl-NL" sz="1600" dirty="0"/>
              <a:t>Landelijk gedeelde infrastructuur (bv. CRM)</a:t>
            </a:r>
          </a:p>
        </p:txBody>
      </p:sp>
      <p:sp>
        <p:nvSpPr>
          <p:cNvPr id="171" name="Ruit 170">
            <a:extLst>
              <a:ext uri="{FF2B5EF4-FFF2-40B4-BE49-F238E27FC236}">
                <a16:creationId xmlns:a16="http://schemas.microsoft.com/office/drawing/2014/main" id="{428797F2-A3E5-4A66-9ADE-53005BF2C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6326" y="3674367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72" name="Tekstvak 171">
            <a:extLst>
              <a:ext uri="{FF2B5EF4-FFF2-40B4-BE49-F238E27FC236}">
                <a16:creationId xmlns:a16="http://schemas.microsoft.com/office/drawing/2014/main" id="{AE125C24-E68B-430E-AB26-898D61631B1B}"/>
              </a:ext>
            </a:extLst>
          </p:cNvPr>
          <p:cNvSpPr txBox="1"/>
          <p:nvPr/>
        </p:nvSpPr>
        <p:spPr>
          <a:xfrm>
            <a:off x="7901716" y="3762235"/>
            <a:ext cx="386012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nl-NL" sz="1600" dirty="0"/>
              <a:t>Landelijk van intensief lerend netwerk naar efficiënt uitwisselend netwerk. </a:t>
            </a:r>
          </a:p>
        </p:txBody>
      </p:sp>
      <p:sp>
        <p:nvSpPr>
          <p:cNvPr id="173" name="Ruit 172">
            <a:extLst>
              <a:ext uri="{FF2B5EF4-FFF2-40B4-BE49-F238E27FC236}">
                <a16:creationId xmlns:a16="http://schemas.microsoft.com/office/drawing/2014/main" id="{066DACD9-1DF3-4A2E-989D-F8AE0A7E8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6326" y="4852656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74" name="Tekstvak 173">
            <a:extLst>
              <a:ext uri="{FF2B5EF4-FFF2-40B4-BE49-F238E27FC236}">
                <a16:creationId xmlns:a16="http://schemas.microsoft.com/office/drawing/2014/main" id="{9FF4A209-6BAD-4B47-BF8D-2B844BFC3C65}"/>
              </a:ext>
            </a:extLst>
          </p:cNvPr>
          <p:cNvSpPr txBox="1"/>
          <p:nvPr/>
        </p:nvSpPr>
        <p:spPr>
          <a:xfrm>
            <a:off x="7901716" y="4940524"/>
            <a:ext cx="386012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nl-NL" sz="1600" dirty="0"/>
              <a:t>Fuseren met verwante regionale pps-verbanden</a:t>
            </a:r>
          </a:p>
        </p:txBody>
      </p:sp>
      <p:grpSp>
        <p:nvGrpSpPr>
          <p:cNvPr id="175" name="Groep 174" descr="Deze afbeelding is een pictogram van een verrekijker. ">
            <a:extLst>
              <a:ext uri="{FF2B5EF4-FFF2-40B4-BE49-F238E27FC236}">
                <a16:creationId xmlns:a16="http://schemas.microsoft.com/office/drawing/2014/main" id="{1D175F66-0044-4EFE-A6E1-A7F83915FDA2}"/>
              </a:ext>
            </a:extLst>
          </p:cNvPr>
          <p:cNvGrpSpPr/>
          <p:nvPr/>
        </p:nvGrpSpPr>
        <p:grpSpPr>
          <a:xfrm>
            <a:off x="7199964" y="2808079"/>
            <a:ext cx="306795" cy="284640"/>
            <a:chOff x="9879013" y="2500313"/>
            <a:chExt cx="285750" cy="265113"/>
          </a:xfrm>
          <a:solidFill>
            <a:schemeClr val="bg1"/>
          </a:solidFill>
          <a:effectLst/>
        </p:grpSpPr>
        <p:sp>
          <p:nvSpPr>
            <p:cNvPr id="176" name="Vrije vorm 3859">
              <a:extLst>
                <a:ext uri="{FF2B5EF4-FFF2-40B4-BE49-F238E27FC236}">
                  <a16:creationId xmlns:a16="http://schemas.microsoft.com/office/drawing/2014/main" id="{D59C5855-C93B-435E-AECC-A6C9C2DB4E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31413" y="2500313"/>
              <a:ext cx="133350" cy="265113"/>
            </a:xfrm>
            <a:custGeom>
              <a:avLst/>
              <a:gdLst>
                <a:gd name="T0" fmla="*/ 156 w 420"/>
                <a:gd name="T1" fmla="*/ 795 h 832"/>
                <a:gd name="T2" fmla="*/ 95 w 420"/>
                <a:gd name="T3" fmla="*/ 761 h 832"/>
                <a:gd name="T4" fmla="*/ 51 w 420"/>
                <a:gd name="T5" fmla="*/ 708 h 832"/>
                <a:gd name="T6" fmla="*/ 31 w 420"/>
                <a:gd name="T7" fmla="*/ 640 h 832"/>
                <a:gd name="T8" fmla="*/ 38 w 420"/>
                <a:gd name="T9" fmla="*/ 576 h 832"/>
                <a:gd name="T10" fmla="*/ 73 w 420"/>
                <a:gd name="T11" fmla="*/ 517 h 832"/>
                <a:gd name="T12" fmla="*/ 128 w 420"/>
                <a:gd name="T13" fmla="*/ 469 h 832"/>
                <a:gd name="T14" fmla="*/ 186 w 420"/>
                <a:gd name="T15" fmla="*/ 446 h 832"/>
                <a:gd name="T16" fmla="*/ 224 w 420"/>
                <a:gd name="T17" fmla="*/ 444 h 832"/>
                <a:gd name="T18" fmla="*/ 263 w 420"/>
                <a:gd name="T19" fmla="*/ 451 h 832"/>
                <a:gd name="T20" fmla="*/ 300 w 420"/>
                <a:gd name="T21" fmla="*/ 470 h 832"/>
                <a:gd name="T22" fmla="*/ 344 w 420"/>
                <a:gd name="T23" fmla="*/ 505 h 832"/>
                <a:gd name="T24" fmla="*/ 378 w 420"/>
                <a:gd name="T25" fmla="*/ 556 h 832"/>
                <a:gd name="T26" fmla="*/ 390 w 420"/>
                <a:gd name="T27" fmla="*/ 609 h 832"/>
                <a:gd name="T28" fmla="*/ 383 w 420"/>
                <a:gd name="T29" fmla="*/ 676 h 832"/>
                <a:gd name="T30" fmla="*/ 350 w 420"/>
                <a:gd name="T31" fmla="*/ 737 h 832"/>
                <a:gd name="T32" fmla="*/ 296 w 420"/>
                <a:gd name="T33" fmla="*/ 781 h 832"/>
                <a:gd name="T34" fmla="*/ 228 w 420"/>
                <a:gd name="T35" fmla="*/ 802 h 832"/>
                <a:gd name="T36" fmla="*/ 388 w 420"/>
                <a:gd name="T37" fmla="*/ 508 h 832"/>
                <a:gd name="T38" fmla="*/ 208 w 420"/>
                <a:gd name="T39" fmla="*/ 178 h 832"/>
                <a:gd name="T40" fmla="*/ 145 w 420"/>
                <a:gd name="T41" fmla="*/ 20 h 832"/>
                <a:gd name="T42" fmla="*/ 109 w 420"/>
                <a:gd name="T43" fmla="*/ 4 h 832"/>
                <a:gd name="T44" fmla="*/ 66 w 420"/>
                <a:gd name="T45" fmla="*/ 0 h 832"/>
                <a:gd name="T46" fmla="*/ 27 w 420"/>
                <a:gd name="T47" fmla="*/ 11 h 832"/>
                <a:gd name="T48" fmla="*/ 2 w 420"/>
                <a:gd name="T49" fmla="*/ 28 h 832"/>
                <a:gd name="T50" fmla="*/ 0 w 420"/>
                <a:gd name="T51" fmla="*/ 263 h 832"/>
                <a:gd name="T52" fmla="*/ 55 w 420"/>
                <a:gd name="T53" fmla="*/ 273 h 832"/>
                <a:gd name="T54" fmla="*/ 97 w 420"/>
                <a:gd name="T55" fmla="*/ 293 h 832"/>
                <a:gd name="T56" fmla="*/ 125 w 420"/>
                <a:gd name="T57" fmla="*/ 320 h 832"/>
                <a:gd name="T58" fmla="*/ 135 w 420"/>
                <a:gd name="T59" fmla="*/ 352 h 832"/>
                <a:gd name="T60" fmla="*/ 131 w 420"/>
                <a:gd name="T61" fmla="*/ 362 h 832"/>
                <a:gd name="T62" fmla="*/ 120 w 420"/>
                <a:gd name="T63" fmla="*/ 367 h 832"/>
                <a:gd name="T64" fmla="*/ 109 w 420"/>
                <a:gd name="T65" fmla="*/ 362 h 832"/>
                <a:gd name="T66" fmla="*/ 105 w 420"/>
                <a:gd name="T67" fmla="*/ 352 h 832"/>
                <a:gd name="T68" fmla="*/ 97 w 420"/>
                <a:gd name="T69" fmla="*/ 333 h 832"/>
                <a:gd name="T70" fmla="*/ 76 w 420"/>
                <a:gd name="T71" fmla="*/ 315 h 832"/>
                <a:gd name="T72" fmla="*/ 0 w 420"/>
                <a:gd name="T73" fmla="*/ 293 h 832"/>
                <a:gd name="T74" fmla="*/ 2 w 420"/>
                <a:gd name="T75" fmla="*/ 648 h 832"/>
                <a:gd name="T76" fmla="*/ 27 w 420"/>
                <a:gd name="T77" fmla="*/ 725 h 832"/>
                <a:gd name="T78" fmla="*/ 78 w 420"/>
                <a:gd name="T79" fmla="*/ 786 h 832"/>
                <a:gd name="T80" fmla="*/ 149 w 420"/>
                <a:gd name="T81" fmla="*/ 823 h 832"/>
                <a:gd name="T82" fmla="*/ 221 w 420"/>
                <a:gd name="T83" fmla="*/ 832 h 832"/>
                <a:gd name="T84" fmla="*/ 272 w 420"/>
                <a:gd name="T85" fmla="*/ 823 h 832"/>
                <a:gd name="T86" fmla="*/ 344 w 420"/>
                <a:gd name="T87" fmla="*/ 785 h 832"/>
                <a:gd name="T88" fmla="*/ 396 w 420"/>
                <a:gd name="T89" fmla="*/ 723 h 832"/>
                <a:gd name="T90" fmla="*/ 418 w 420"/>
                <a:gd name="T91" fmla="*/ 654 h 832"/>
                <a:gd name="T92" fmla="*/ 420 w 420"/>
                <a:gd name="T93" fmla="*/ 608 h 832"/>
                <a:gd name="T94" fmla="*/ 408 w 420"/>
                <a:gd name="T95" fmla="*/ 55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0" h="832">
                  <a:moveTo>
                    <a:pt x="210" y="802"/>
                  </a:moveTo>
                  <a:lnTo>
                    <a:pt x="192" y="802"/>
                  </a:lnTo>
                  <a:lnTo>
                    <a:pt x="174" y="799"/>
                  </a:lnTo>
                  <a:lnTo>
                    <a:pt x="156" y="795"/>
                  </a:lnTo>
                  <a:lnTo>
                    <a:pt x="140" y="788"/>
                  </a:lnTo>
                  <a:lnTo>
                    <a:pt x="124" y="781"/>
                  </a:lnTo>
                  <a:lnTo>
                    <a:pt x="109" y="772"/>
                  </a:lnTo>
                  <a:lnTo>
                    <a:pt x="95" y="761"/>
                  </a:lnTo>
                  <a:lnTo>
                    <a:pt x="82" y="749"/>
                  </a:lnTo>
                  <a:lnTo>
                    <a:pt x="71" y="737"/>
                  </a:lnTo>
                  <a:lnTo>
                    <a:pt x="61" y="723"/>
                  </a:lnTo>
                  <a:lnTo>
                    <a:pt x="51" y="708"/>
                  </a:lnTo>
                  <a:lnTo>
                    <a:pt x="44" y="693"/>
                  </a:lnTo>
                  <a:lnTo>
                    <a:pt x="38" y="676"/>
                  </a:lnTo>
                  <a:lnTo>
                    <a:pt x="33" y="658"/>
                  </a:lnTo>
                  <a:lnTo>
                    <a:pt x="31" y="640"/>
                  </a:lnTo>
                  <a:lnTo>
                    <a:pt x="30" y="622"/>
                  </a:lnTo>
                  <a:lnTo>
                    <a:pt x="31" y="607"/>
                  </a:lnTo>
                  <a:lnTo>
                    <a:pt x="34" y="592"/>
                  </a:lnTo>
                  <a:lnTo>
                    <a:pt x="38" y="576"/>
                  </a:lnTo>
                  <a:lnTo>
                    <a:pt x="45" y="561"/>
                  </a:lnTo>
                  <a:lnTo>
                    <a:pt x="52" y="546"/>
                  </a:lnTo>
                  <a:lnTo>
                    <a:pt x="62" y="531"/>
                  </a:lnTo>
                  <a:lnTo>
                    <a:pt x="73" y="517"/>
                  </a:lnTo>
                  <a:lnTo>
                    <a:pt x="85" y="503"/>
                  </a:lnTo>
                  <a:lnTo>
                    <a:pt x="97" y="490"/>
                  </a:lnTo>
                  <a:lnTo>
                    <a:pt x="112" y="479"/>
                  </a:lnTo>
                  <a:lnTo>
                    <a:pt x="128" y="469"/>
                  </a:lnTo>
                  <a:lnTo>
                    <a:pt x="144" y="460"/>
                  </a:lnTo>
                  <a:lnTo>
                    <a:pt x="161" y="454"/>
                  </a:lnTo>
                  <a:lnTo>
                    <a:pt x="178" y="448"/>
                  </a:lnTo>
                  <a:lnTo>
                    <a:pt x="186" y="446"/>
                  </a:lnTo>
                  <a:lnTo>
                    <a:pt x="196" y="445"/>
                  </a:lnTo>
                  <a:lnTo>
                    <a:pt x="205" y="444"/>
                  </a:lnTo>
                  <a:lnTo>
                    <a:pt x="214" y="444"/>
                  </a:lnTo>
                  <a:lnTo>
                    <a:pt x="224" y="444"/>
                  </a:lnTo>
                  <a:lnTo>
                    <a:pt x="234" y="445"/>
                  </a:lnTo>
                  <a:lnTo>
                    <a:pt x="243" y="447"/>
                  </a:lnTo>
                  <a:lnTo>
                    <a:pt x="253" y="449"/>
                  </a:lnTo>
                  <a:lnTo>
                    <a:pt x="263" y="451"/>
                  </a:lnTo>
                  <a:lnTo>
                    <a:pt x="272" y="456"/>
                  </a:lnTo>
                  <a:lnTo>
                    <a:pt x="281" y="459"/>
                  </a:lnTo>
                  <a:lnTo>
                    <a:pt x="291" y="464"/>
                  </a:lnTo>
                  <a:lnTo>
                    <a:pt x="300" y="470"/>
                  </a:lnTo>
                  <a:lnTo>
                    <a:pt x="309" y="475"/>
                  </a:lnTo>
                  <a:lnTo>
                    <a:pt x="317" y="481"/>
                  </a:lnTo>
                  <a:lnTo>
                    <a:pt x="327" y="489"/>
                  </a:lnTo>
                  <a:lnTo>
                    <a:pt x="344" y="505"/>
                  </a:lnTo>
                  <a:lnTo>
                    <a:pt x="360" y="522"/>
                  </a:lnTo>
                  <a:lnTo>
                    <a:pt x="367" y="534"/>
                  </a:lnTo>
                  <a:lnTo>
                    <a:pt x="373" y="545"/>
                  </a:lnTo>
                  <a:lnTo>
                    <a:pt x="378" y="556"/>
                  </a:lnTo>
                  <a:lnTo>
                    <a:pt x="383" y="569"/>
                  </a:lnTo>
                  <a:lnTo>
                    <a:pt x="386" y="582"/>
                  </a:lnTo>
                  <a:lnTo>
                    <a:pt x="388" y="595"/>
                  </a:lnTo>
                  <a:lnTo>
                    <a:pt x="390" y="609"/>
                  </a:lnTo>
                  <a:lnTo>
                    <a:pt x="390" y="622"/>
                  </a:lnTo>
                  <a:lnTo>
                    <a:pt x="389" y="640"/>
                  </a:lnTo>
                  <a:lnTo>
                    <a:pt x="387" y="658"/>
                  </a:lnTo>
                  <a:lnTo>
                    <a:pt x="383" y="676"/>
                  </a:lnTo>
                  <a:lnTo>
                    <a:pt x="376" y="693"/>
                  </a:lnTo>
                  <a:lnTo>
                    <a:pt x="369" y="708"/>
                  </a:lnTo>
                  <a:lnTo>
                    <a:pt x="359" y="723"/>
                  </a:lnTo>
                  <a:lnTo>
                    <a:pt x="350" y="737"/>
                  </a:lnTo>
                  <a:lnTo>
                    <a:pt x="338" y="749"/>
                  </a:lnTo>
                  <a:lnTo>
                    <a:pt x="325" y="761"/>
                  </a:lnTo>
                  <a:lnTo>
                    <a:pt x="311" y="772"/>
                  </a:lnTo>
                  <a:lnTo>
                    <a:pt x="296" y="781"/>
                  </a:lnTo>
                  <a:lnTo>
                    <a:pt x="280" y="788"/>
                  </a:lnTo>
                  <a:lnTo>
                    <a:pt x="264" y="795"/>
                  </a:lnTo>
                  <a:lnTo>
                    <a:pt x="247" y="799"/>
                  </a:lnTo>
                  <a:lnTo>
                    <a:pt x="228" y="802"/>
                  </a:lnTo>
                  <a:lnTo>
                    <a:pt x="210" y="802"/>
                  </a:lnTo>
                  <a:close/>
                  <a:moveTo>
                    <a:pt x="390" y="515"/>
                  </a:moveTo>
                  <a:lnTo>
                    <a:pt x="389" y="511"/>
                  </a:lnTo>
                  <a:lnTo>
                    <a:pt x="388" y="508"/>
                  </a:lnTo>
                  <a:lnTo>
                    <a:pt x="269" y="240"/>
                  </a:lnTo>
                  <a:lnTo>
                    <a:pt x="268" y="238"/>
                  </a:lnTo>
                  <a:lnTo>
                    <a:pt x="266" y="236"/>
                  </a:lnTo>
                  <a:lnTo>
                    <a:pt x="208" y="178"/>
                  </a:lnTo>
                  <a:lnTo>
                    <a:pt x="154" y="31"/>
                  </a:lnTo>
                  <a:lnTo>
                    <a:pt x="153" y="28"/>
                  </a:lnTo>
                  <a:lnTo>
                    <a:pt x="151" y="26"/>
                  </a:lnTo>
                  <a:lnTo>
                    <a:pt x="145" y="20"/>
                  </a:lnTo>
                  <a:lnTo>
                    <a:pt x="137" y="15"/>
                  </a:lnTo>
                  <a:lnTo>
                    <a:pt x="129" y="11"/>
                  </a:lnTo>
                  <a:lnTo>
                    <a:pt x="119" y="6"/>
                  </a:lnTo>
                  <a:lnTo>
                    <a:pt x="109" y="4"/>
                  </a:lnTo>
                  <a:lnTo>
                    <a:pt x="100" y="2"/>
                  </a:lnTo>
                  <a:lnTo>
                    <a:pt x="89" y="0"/>
                  </a:lnTo>
                  <a:lnTo>
                    <a:pt x="77" y="0"/>
                  </a:lnTo>
                  <a:lnTo>
                    <a:pt x="66" y="0"/>
                  </a:lnTo>
                  <a:lnTo>
                    <a:pt x="56" y="2"/>
                  </a:lnTo>
                  <a:lnTo>
                    <a:pt x="45" y="4"/>
                  </a:lnTo>
                  <a:lnTo>
                    <a:pt x="35" y="6"/>
                  </a:lnTo>
                  <a:lnTo>
                    <a:pt x="27" y="11"/>
                  </a:lnTo>
                  <a:lnTo>
                    <a:pt x="18" y="15"/>
                  </a:lnTo>
                  <a:lnTo>
                    <a:pt x="11" y="20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263"/>
                  </a:lnTo>
                  <a:lnTo>
                    <a:pt x="14" y="265"/>
                  </a:lnTo>
                  <a:lnTo>
                    <a:pt x="28" y="267"/>
                  </a:lnTo>
                  <a:lnTo>
                    <a:pt x="42" y="270"/>
                  </a:lnTo>
                  <a:lnTo>
                    <a:pt x="55" y="273"/>
                  </a:lnTo>
                  <a:lnTo>
                    <a:pt x="66" y="278"/>
                  </a:lnTo>
                  <a:lnTo>
                    <a:pt x="77" y="282"/>
                  </a:lnTo>
                  <a:lnTo>
                    <a:pt x="88" y="287"/>
                  </a:lnTo>
                  <a:lnTo>
                    <a:pt x="97" y="293"/>
                  </a:lnTo>
                  <a:lnTo>
                    <a:pt x="106" y="299"/>
                  </a:lnTo>
                  <a:lnTo>
                    <a:pt x="114" y="306"/>
                  </a:lnTo>
                  <a:lnTo>
                    <a:pt x="120" y="312"/>
                  </a:lnTo>
                  <a:lnTo>
                    <a:pt x="125" y="320"/>
                  </a:lnTo>
                  <a:lnTo>
                    <a:pt x="130" y="327"/>
                  </a:lnTo>
                  <a:lnTo>
                    <a:pt x="133" y="336"/>
                  </a:lnTo>
                  <a:lnTo>
                    <a:pt x="134" y="343"/>
                  </a:lnTo>
                  <a:lnTo>
                    <a:pt x="135" y="352"/>
                  </a:lnTo>
                  <a:lnTo>
                    <a:pt x="135" y="355"/>
                  </a:lnTo>
                  <a:lnTo>
                    <a:pt x="134" y="358"/>
                  </a:lnTo>
                  <a:lnTo>
                    <a:pt x="133" y="360"/>
                  </a:lnTo>
                  <a:lnTo>
                    <a:pt x="131" y="362"/>
                  </a:lnTo>
                  <a:lnTo>
                    <a:pt x="129" y="365"/>
                  </a:lnTo>
                  <a:lnTo>
                    <a:pt x="125" y="366"/>
                  </a:lnTo>
                  <a:lnTo>
                    <a:pt x="123" y="367"/>
                  </a:lnTo>
                  <a:lnTo>
                    <a:pt x="120" y="367"/>
                  </a:lnTo>
                  <a:lnTo>
                    <a:pt x="117" y="367"/>
                  </a:lnTo>
                  <a:lnTo>
                    <a:pt x="115" y="366"/>
                  </a:lnTo>
                  <a:lnTo>
                    <a:pt x="111" y="365"/>
                  </a:lnTo>
                  <a:lnTo>
                    <a:pt x="109" y="362"/>
                  </a:lnTo>
                  <a:lnTo>
                    <a:pt x="107" y="360"/>
                  </a:lnTo>
                  <a:lnTo>
                    <a:pt x="106" y="358"/>
                  </a:lnTo>
                  <a:lnTo>
                    <a:pt x="105" y="355"/>
                  </a:lnTo>
                  <a:lnTo>
                    <a:pt x="105" y="352"/>
                  </a:lnTo>
                  <a:lnTo>
                    <a:pt x="105" y="347"/>
                  </a:lnTo>
                  <a:lnTo>
                    <a:pt x="103" y="342"/>
                  </a:lnTo>
                  <a:lnTo>
                    <a:pt x="101" y="338"/>
                  </a:lnTo>
                  <a:lnTo>
                    <a:pt x="97" y="333"/>
                  </a:lnTo>
                  <a:lnTo>
                    <a:pt x="93" y="328"/>
                  </a:lnTo>
                  <a:lnTo>
                    <a:pt x="89" y="324"/>
                  </a:lnTo>
                  <a:lnTo>
                    <a:pt x="82" y="320"/>
                  </a:lnTo>
                  <a:lnTo>
                    <a:pt x="76" y="315"/>
                  </a:lnTo>
                  <a:lnTo>
                    <a:pt x="61" y="308"/>
                  </a:lnTo>
                  <a:lnTo>
                    <a:pt x="43" y="301"/>
                  </a:lnTo>
                  <a:lnTo>
                    <a:pt x="22" y="297"/>
                  </a:lnTo>
                  <a:lnTo>
                    <a:pt x="0" y="293"/>
                  </a:lnTo>
                  <a:lnTo>
                    <a:pt x="0" y="626"/>
                  </a:lnTo>
                  <a:lnTo>
                    <a:pt x="0" y="626"/>
                  </a:lnTo>
                  <a:lnTo>
                    <a:pt x="0" y="627"/>
                  </a:lnTo>
                  <a:lnTo>
                    <a:pt x="2" y="648"/>
                  </a:lnTo>
                  <a:lnTo>
                    <a:pt x="5" y="669"/>
                  </a:lnTo>
                  <a:lnTo>
                    <a:pt x="11" y="688"/>
                  </a:lnTo>
                  <a:lnTo>
                    <a:pt x="18" y="707"/>
                  </a:lnTo>
                  <a:lnTo>
                    <a:pt x="27" y="725"/>
                  </a:lnTo>
                  <a:lnTo>
                    <a:pt x="37" y="742"/>
                  </a:lnTo>
                  <a:lnTo>
                    <a:pt x="49" y="758"/>
                  </a:lnTo>
                  <a:lnTo>
                    <a:pt x="63" y="772"/>
                  </a:lnTo>
                  <a:lnTo>
                    <a:pt x="78" y="786"/>
                  </a:lnTo>
                  <a:lnTo>
                    <a:pt x="94" y="798"/>
                  </a:lnTo>
                  <a:lnTo>
                    <a:pt x="111" y="807"/>
                  </a:lnTo>
                  <a:lnTo>
                    <a:pt x="130" y="816"/>
                  </a:lnTo>
                  <a:lnTo>
                    <a:pt x="149" y="823"/>
                  </a:lnTo>
                  <a:lnTo>
                    <a:pt x="168" y="829"/>
                  </a:lnTo>
                  <a:lnTo>
                    <a:pt x="189" y="831"/>
                  </a:lnTo>
                  <a:lnTo>
                    <a:pt x="210" y="832"/>
                  </a:lnTo>
                  <a:lnTo>
                    <a:pt x="221" y="832"/>
                  </a:lnTo>
                  <a:lnTo>
                    <a:pt x="232" y="831"/>
                  </a:lnTo>
                  <a:lnTo>
                    <a:pt x="242" y="830"/>
                  </a:lnTo>
                  <a:lnTo>
                    <a:pt x="253" y="828"/>
                  </a:lnTo>
                  <a:lnTo>
                    <a:pt x="272" y="823"/>
                  </a:lnTo>
                  <a:lnTo>
                    <a:pt x="292" y="816"/>
                  </a:lnTo>
                  <a:lnTo>
                    <a:pt x="311" y="807"/>
                  </a:lnTo>
                  <a:lnTo>
                    <a:pt x="328" y="797"/>
                  </a:lnTo>
                  <a:lnTo>
                    <a:pt x="344" y="785"/>
                  </a:lnTo>
                  <a:lnTo>
                    <a:pt x="359" y="771"/>
                  </a:lnTo>
                  <a:lnTo>
                    <a:pt x="372" y="756"/>
                  </a:lnTo>
                  <a:lnTo>
                    <a:pt x="385" y="740"/>
                  </a:lnTo>
                  <a:lnTo>
                    <a:pt x="396" y="723"/>
                  </a:lnTo>
                  <a:lnTo>
                    <a:pt x="404" y="704"/>
                  </a:lnTo>
                  <a:lnTo>
                    <a:pt x="411" y="685"/>
                  </a:lnTo>
                  <a:lnTo>
                    <a:pt x="416" y="665"/>
                  </a:lnTo>
                  <a:lnTo>
                    <a:pt x="418" y="654"/>
                  </a:lnTo>
                  <a:lnTo>
                    <a:pt x="419" y="643"/>
                  </a:lnTo>
                  <a:lnTo>
                    <a:pt x="420" y="633"/>
                  </a:lnTo>
                  <a:lnTo>
                    <a:pt x="420" y="622"/>
                  </a:lnTo>
                  <a:lnTo>
                    <a:pt x="420" y="608"/>
                  </a:lnTo>
                  <a:lnTo>
                    <a:pt x="418" y="593"/>
                  </a:lnTo>
                  <a:lnTo>
                    <a:pt x="416" y="579"/>
                  </a:lnTo>
                  <a:lnTo>
                    <a:pt x="413" y="565"/>
                  </a:lnTo>
                  <a:lnTo>
                    <a:pt x="408" y="552"/>
                  </a:lnTo>
                  <a:lnTo>
                    <a:pt x="403" y="539"/>
                  </a:lnTo>
                  <a:lnTo>
                    <a:pt x="397" y="526"/>
                  </a:lnTo>
                  <a:lnTo>
                    <a:pt x="390" y="5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177" name="Vrije vorm 3860">
              <a:extLst>
                <a:ext uri="{FF2B5EF4-FFF2-40B4-BE49-F238E27FC236}">
                  <a16:creationId xmlns:a16="http://schemas.microsoft.com/office/drawing/2014/main" id="{FAA38EA9-11A1-46F9-90B6-88EED9956E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79013" y="2500313"/>
              <a:ext cx="133350" cy="265113"/>
            </a:xfrm>
            <a:custGeom>
              <a:avLst/>
              <a:gdLst>
                <a:gd name="T0" fmla="*/ 382 w 421"/>
                <a:gd name="T1" fmla="*/ 676 h 832"/>
                <a:gd name="T2" fmla="*/ 349 w 421"/>
                <a:gd name="T3" fmla="*/ 737 h 832"/>
                <a:gd name="T4" fmla="*/ 296 w 421"/>
                <a:gd name="T5" fmla="*/ 781 h 832"/>
                <a:gd name="T6" fmla="*/ 229 w 421"/>
                <a:gd name="T7" fmla="*/ 802 h 832"/>
                <a:gd name="T8" fmla="*/ 157 w 421"/>
                <a:gd name="T9" fmla="*/ 795 h 832"/>
                <a:gd name="T10" fmla="*/ 96 w 421"/>
                <a:gd name="T11" fmla="*/ 761 h 832"/>
                <a:gd name="T12" fmla="*/ 52 w 421"/>
                <a:gd name="T13" fmla="*/ 708 h 832"/>
                <a:gd name="T14" fmla="*/ 30 w 421"/>
                <a:gd name="T15" fmla="*/ 640 h 832"/>
                <a:gd name="T16" fmla="*/ 35 w 421"/>
                <a:gd name="T17" fmla="*/ 582 h 832"/>
                <a:gd name="T18" fmla="*/ 53 w 421"/>
                <a:gd name="T19" fmla="*/ 534 h 832"/>
                <a:gd name="T20" fmla="*/ 103 w 421"/>
                <a:gd name="T21" fmla="*/ 481 h 832"/>
                <a:gd name="T22" fmla="*/ 139 w 421"/>
                <a:gd name="T23" fmla="*/ 459 h 832"/>
                <a:gd name="T24" fmla="*/ 177 w 421"/>
                <a:gd name="T25" fmla="*/ 447 h 832"/>
                <a:gd name="T26" fmla="*/ 216 w 421"/>
                <a:gd name="T27" fmla="*/ 444 h 832"/>
                <a:gd name="T28" fmla="*/ 260 w 421"/>
                <a:gd name="T29" fmla="*/ 454 h 832"/>
                <a:gd name="T30" fmla="*/ 322 w 421"/>
                <a:gd name="T31" fmla="*/ 490 h 832"/>
                <a:gd name="T32" fmla="*/ 368 w 421"/>
                <a:gd name="T33" fmla="*/ 546 h 832"/>
                <a:gd name="T34" fmla="*/ 390 w 421"/>
                <a:gd name="T35" fmla="*/ 607 h 832"/>
                <a:gd name="T36" fmla="*/ 332 w 421"/>
                <a:gd name="T37" fmla="*/ 0 h 832"/>
                <a:gd name="T38" fmla="*/ 292 w 421"/>
                <a:gd name="T39" fmla="*/ 11 h 832"/>
                <a:gd name="T40" fmla="*/ 267 w 421"/>
                <a:gd name="T41" fmla="*/ 28 h 832"/>
                <a:gd name="T42" fmla="*/ 153 w 421"/>
                <a:gd name="T43" fmla="*/ 238 h 832"/>
                <a:gd name="T44" fmla="*/ 30 w 421"/>
                <a:gd name="T45" fmla="*/ 514 h 832"/>
                <a:gd name="T46" fmla="*/ 8 w 421"/>
                <a:gd name="T47" fmla="*/ 565 h 832"/>
                <a:gd name="T48" fmla="*/ 0 w 421"/>
                <a:gd name="T49" fmla="*/ 622 h 832"/>
                <a:gd name="T50" fmla="*/ 5 w 421"/>
                <a:gd name="T51" fmla="*/ 665 h 832"/>
                <a:gd name="T52" fmla="*/ 36 w 421"/>
                <a:gd name="T53" fmla="*/ 740 h 832"/>
                <a:gd name="T54" fmla="*/ 93 w 421"/>
                <a:gd name="T55" fmla="*/ 797 h 832"/>
                <a:gd name="T56" fmla="*/ 168 w 421"/>
                <a:gd name="T57" fmla="*/ 828 h 832"/>
                <a:gd name="T58" fmla="*/ 211 w 421"/>
                <a:gd name="T59" fmla="*/ 832 h 832"/>
                <a:gd name="T60" fmla="*/ 291 w 421"/>
                <a:gd name="T61" fmla="*/ 816 h 832"/>
                <a:gd name="T62" fmla="*/ 358 w 421"/>
                <a:gd name="T63" fmla="*/ 772 h 832"/>
                <a:gd name="T64" fmla="*/ 403 w 421"/>
                <a:gd name="T65" fmla="*/ 708 h 832"/>
                <a:gd name="T66" fmla="*/ 421 w 421"/>
                <a:gd name="T67" fmla="*/ 627 h 832"/>
                <a:gd name="T68" fmla="*/ 398 w 421"/>
                <a:gd name="T69" fmla="*/ 297 h 832"/>
                <a:gd name="T70" fmla="*/ 337 w 421"/>
                <a:gd name="T71" fmla="*/ 320 h 832"/>
                <a:gd name="T72" fmla="*/ 320 w 421"/>
                <a:gd name="T73" fmla="*/ 338 h 832"/>
                <a:gd name="T74" fmla="*/ 316 w 421"/>
                <a:gd name="T75" fmla="*/ 355 h 832"/>
                <a:gd name="T76" fmla="*/ 309 w 421"/>
                <a:gd name="T77" fmla="*/ 365 h 832"/>
                <a:gd name="T78" fmla="*/ 297 w 421"/>
                <a:gd name="T79" fmla="*/ 367 h 832"/>
                <a:gd name="T80" fmla="*/ 288 w 421"/>
                <a:gd name="T81" fmla="*/ 360 h 832"/>
                <a:gd name="T82" fmla="*/ 286 w 421"/>
                <a:gd name="T83" fmla="*/ 343 h 832"/>
                <a:gd name="T84" fmla="*/ 301 w 421"/>
                <a:gd name="T85" fmla="*/ 312 h 832"/>
                <a:gd name="T86" fmla="*/ 333 w 421"/>
                <a:gd name="T87" fmla="*/ 287 h 832"/>
                <a:gd name="T88" fmla="*/ 379 w 421"/>
                <a:gd name="T89" fmla="*/ 270 h 832"/>
                <a:gd name="T90" fmla="*/ 421 w 421"/>
                <a:gd name="T91" fmla="*/ 36 h 832"/>
                <a:gd name="T92" fmla="*/ 417 w 421"/>
                <a:gd name="T93" fmla="*/ 26 h 832"/>
                <a:gd name="T94" fmla="*/ 384 w 421"/>
                <a:gd name="T95" fmla="*/ 6 h 832"/>
                <a:gd name="T96" fmla="*/ 343 w 421"/>
                <a:gd name="T97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1" h="832">
                  <a:moveTo>
                    <a:pt x="391" y="622"/>
                  </a:moveTo>
                  <a:lnTo>
                    <a:pt x="390" y="640"/>
                  </a:lnTo>
                  <a:lnTo>
                    <a:pt x="386" y="658"/>
                  </a:lnTo>
                  <a:lnTo>
                    <a:pt x="382" y="676"/>
                  </a:lnTo>
                  <a:lnTo>
                    <a:pt x="377" y="693"/>
                  </a:lnTo>
                  <a:lnTo>
                    <a:pt x="369" y="708"/>
                  </a:lnTo>
                  <a:lnTo>
                    <a:pt x="360" y="723"/>
                  </a:lnTo>
                  <a:lnTo>
                    <a:pt x="349" y="737"/>
                  </a:lnTo>
                  <a:lnTo>
                    <a:pt x="338" y="749"/>
                  </a:lnTo>
                  <a:lnTo>
                    <a:pt x="325" y="761"/>
                  </a:lnTo>
                  <a:lnTo>
                    <a:pt x="311" y="772"/>
                  </a:lnTo>
                  <a:lnTo>
                    <a:pt x="296" y="781"/>
                  </a:lnTo>
                  <a:lnTo>
                    <a:pt x="280" y="788"/>
                  </a:lnTo>
                  <a:lnTo>
                    <a:pt x="264" y="795"/>
                  </a:lnTo>
                  <a:lnTo>
                    <a:pt x="247" y="799"/>
                  </a:lnTo>
                  <a:lnTo>
                    <a:pt x="229" y="802"/>
                  </a:lnTo>
                  <a:lnTo>
                    <a:pt x="211" y="802"/>
                  </a:lnTo>
                  <a:lnTo>
                    <a:pt x="192" y="802"/>
                  </a:lnTo>
                  <a:lnTo>
                    <a:pt x="174" y="799"/>
                  </a:lnTo>
                  <a:lnTo>
                    <a:pt x="157" y="795"/>
                  </a:lnTo>
                  <a:lnTo>
                    <a:pt x="140" y="788"/>
                  </a:lnTo>
                  <a:lnTo>
                    <a:pt x="125" y="781"/>
                  </a:lnTo>
                  <a:lnTo>
                    <a:pt x="110" y="772"/>
                  </a:lnTo>
                  <a:lnTo>
                    <a:pt x="96" y="761"/>
                  </a:lnTo>
                  <a:lnTo>
                    <a:pt x="83" y="749"/>
                  </a:lnTo>
                  <a:lnTo>
                    <a:pt x="71" y="737"/>
                  </a:lnTo>
                  <a:lnTo>
                    <a:pt x="60" y="723"/>
                  </a:lnTo>
                  <a:lnTo>
                    <a:pt x="52" y="708"/>
                  </a:lnTo>
                  <a:lnTo>
                    <a:pt x="44" y="693"/>
                  </a:lnTo>
                  <a:lnTo>
                    <a:pt x="38" y="676"/>
                  </a:lnTo>
                  <a:lnTo>
                    <a:pt x="34" y="658"/>
                  </a:lnTo>
                  <a:lnTo>
                    <a:pt x="30" y="640"/>
                  </a:lnTo>
                  <a:lnTo>
                    <a:pt x="30" y="622"/>
                  </a:lnTo>
                  <a:lnTo>
                    <a:pt x="30" y="609"/>
                  </a:lnTo>
                  <a:lnTo>
                    <a:pt x="33" y="595"/>
                  </a:lnTo>
                  <a:lnTo>
                    <a:pt x="35" y="582"/>
                  </a:lnTo>
                  <a:lnTo>
                    <a:pt x="38" y="569"/>
                  </a:lnTo>
                  <a:lnTo>
                    <a:pt x="42" y="556"/>
                  </a:lnTo>
                  <a:lnTo>
                    <a:pt x="48" y="545"/>
                  </a:lnTo>
                  <a:lnTo>
                    <a:pt x="53" y="534"/>
                  </a:lnTo>
                  <a:lnTo>
                    <a:pt x="60" y="522"/>
                  </a:lnTo>
                  <a:lnTo>
                    <a:pt x="77" y="505"/>
                  </a:lnTo>
                  <a:lnTo>
                    <a:pt x="94" y="489"/>
                  </a:lnTo>
                  <a:lnTo>
                    <a:pt x="103" y="481"/>
                  </a:lnTo>
                  <a:lnTo>
                    <a:pt x="112" y="475"/>
                  </a:lnTo>
                  <a:lnTo>
                    <a:pt x="121" y="470"/>
                  </a:lnTo>
                  <a:lnTo>
                    <a:pt x="130" y="464"/>
                  </a:lnTo>
                  <a:lnTo>
                    <a:pt x="139" y="459"/>
                  </a:lnTo>
                  <a:lnTo>
                    <a:pt x="148" y="456"/>
                  </a:lnTo>
                  <a:lnTo>
                    <a:pt x="158" y="451"/>
                  </a:lnTo>
                  <a:lnTo>
                    <a:pt x="168" y="449"/>
                  </a:lnTo>
                  <a:lnTo>
                    <a:pt x="177" y="447"/>
                  </a:lnTo>
                  <a:lnTo>
                    <a:pt x="187" y="445"/>
                  </a:lnTo>
                  <a:lnTo>
                    <a:pt x="197" y="444"/>
                  </a:lnTo>
                  <a:lnTo>
                    <a:pt x="206" y="444"/>
                  </a:lnTo>
                  <a:lnTo>
                    <a:pt x="216" y="444"/>
                  </a:lnTo>
                  <a:lnTo>
                    <a:pt x="225" y="445"/>
                  </a:lnTo>
                  <a:lnTo>
                    <a:pt x="234" y="446"/>
                  </a:lnTo>
                  <a:lnTo>
                    <a:pt x="243" y="448"/>
                  </a:lnTo>
                  <a:lnTo>
                    <a:pt x="260" y="454"/>
                  </a:lnTo>
                  <a:lnTo>
                    <a:pt x="277" y="460"/>
                  </a:lnTo>
                  <a:lnTo>
                    <a:pt x="293" y="469"/>
                  </a:lnTo>
                  <a:lnTo>
                    <a:pt x="308" y="479"/>
                  </a:lnTo>
                  <a:lnTo>
                    <a:pt x="322" y="490"/>
                  </a:lnTo>
                  <a:lnTo>
                    <a:pt x="336" y="503"/>
                  </a:lnTo>
                  <a:lnTo>
                    <a:pt x="348" y="517"/>
                  </a:lnTo>
                  <a:lnTo>
                    <a:pt x="359" y="531"/>
                  </a:lnTo>
                  <a:lnTo>
                    <a:pt x="368" y="546"/>
                  </a:lnTo>
                  <a:lnTo>
                    <a:pt x="376" y="561"/>
                  </a:lnTo>
                  <a:lnTo>
                    <a:pt x="382" y="576"/>
                  </a:lnTo>
                  <a:lnTo>
                    <a:pt x="386" y="592"/>
                  </a:lnTo>
                  <a:lnTo>
                    <a:pt x="390" y="607"/>
                  </a:lnTo>
                  <a:lnTo>
                    <a:pt x="391" y="622"/>
                  </a:lnTo>
                  <a:lnTo>
                    <a:pt x="391" y="622"/>
                  </a:lnTo>
                  <a:close/>
                  <a:moveTo>
                    <a:pt x="343" y="0"/>
                  </a:moveTo>
                  <a:lnTo>
                    <a:pt x="332" y="0"/>
                  </a:lnTo>
                  <a:lnTo>
                    <a:pt x="321" y="2"/>
                  </a:lnTo>
                  <a:lnTo>
                    <a:pt x="310" y="4"/>
                  </a:lnTo>
                  <a:lnTo>
                    <a:pt x="301" y="6"/>
                  </a:lnTo>
                  <a:lnTo>
                    <a:pt x="292" y="11"/>
                  </a:lnTo>
                  <a:lnTo>
                    <a:pt x="284" y="15"/>
                  </a:lnTo>
                  <a:lnTo>
                    <a:pt x="276" y="20"/>
                  </a:lnTo>
                  <a:lnTo>
                    <a:pt x="270" y="26"/>
                  </a:lnTo>
                  <a:lnTo>
                    <a:pt x="267" y="28"/>
                  </a:lnTo>
                  <a:lnTo>
                    <a:pt x="266" y="31"/>
                  </a:lnTo>
                  <a:lnTo>
                    <a:pt x="213" y="178"/>
                  </a:lnTo>
                  <a:lnTo>
                    <a:pt x="155" y="236"/>
                  </a:lnTo>
                  <a:lnTo>
                    <a:pt x="153" y="238"/>
                  </a:lnTo>
                  <a:lnTo>
                    <a:pt x="152" y="240"/>
                  </a:lnTo>
                  <a:lnTo>
                    <a:pt x="31" y="510"/>
                  </a:lnTo>
                  <a:lnTo>
                    <a:pt x="31" y="513"/>
                  </a:lnTo>
                  <a:lnTo>
                    <a:pt x="30" y="514"/>
                  </a:lnTo>
                  <a:lnTo>
                    <a:pt x="24" y="525"/>
                  </a:lnTo>
                  <a:lnTo>
                    <a:pt x="18" y="538"/>
                  </a:lnTo>
                  <a:lnTo>
                    <a:pt x="12" y="551"/>
                  </a:lnTo>
                  <a:lnTo>
                    <a:pt x="8" y="565"/>
                  </a:lnTo>
                  <a:lnTo>
                    <a:pt x="5" y="579"/>
                  </a:lnTo>
                  <a:lnTo>
                    <a:pt x="3" y="593"/>
                  </a:lnTo>
                  <a:lnTo>
                    <a:pt x="0" y="607"/>
                  </a:lnTo>
                  <a:lnTo>
                    <a:pt x="0" y="622"/>
                  </a:lnTo>
                  <a:lnTo>
                    <a:pt x="0" y="633"/>
                  </a:lnTo>
                  <a:lnTo>
                    <a:pt x="1" y="643"/>
                  </a:lnTo>
                  <a:lnTo>
                    <a:pt x="3" y="654"/>
                  </a:lnTo>
                  <a:lnTo>
                    <a:pt x="5" y="665"/>
                  </a:lnTo>
                  <a:lnTo>
                    <a:pt x="9" y="685"/>
                  </a:lnTo>
                  <a:lnTo>
                    <a:pt x="16" y="704"/>
                  </a:lnTo>
                  <a:lnTo>
                    <a:pt x="25" y="723"/>
                  </a:lnTo>
                  <a:lnTo>
                    <a:pt x="36" y="740"/>
                  </a:lnTo>
                  <a:lnTo>
                    <a:pt x="48" y="756"/>
                  </a:lnTo>
                  <a:lnTo>
                    <a:pt x="62" y="771"/>
                  </a:lnTo>
                  <a:lnTo>
                    <a:pt x="77" y="785"/>
                  </a:lnTo>
                  <a:lnTo>
                    <a:pt x="93" y="797"/>
                  </a:lnTo>
                  <a:lnTo>
                    <a:pt x="110" y="807"/>
                  </a:lnTo>
                  <a:lnTo>
                    <a:pt x="128" y="816"/>
                  </a:lnTo>
                  <a:lnTo>
                    <a:pt x="147" y="823"/>
                  </a:lnTo>
                  <a:lnTo>
                    <a:pt x="168" y="828"/>
                  </a:lnTo>
                  <a:lnTo>
                    <a:pt x="178" y="830"/>
                  </a:lnTo>
                  <a:lnTo>
                    <a:pt x="189" y="831"/>
                  </a:lnTo>
                  <a:lnTo>
                    <a:pt x="200" y="832"/>
                  </a:lnTo>
                  <a:lnTo>
                    <a:pt x="211" y="832"/>
                  </a:lnTo>
                  <a:lnTo>
                    <a:pt x="232" y="831"/>
                  </a:lnTo>
                  <a:lnTo>
                    <a:pt x="252" y="829"/>
                  </a:lnTo>
                  <a:lnTo>
                    <a:pt x="272" y="823"/>
                  </a:lnTo>
                  <a:lnTo>
                    <a:pt x="291" y="816"/>
                  </a:lnTo>
                  <a:lnTo>
                    <a:pt x="309" y="807"/>
                  </a:lnTo>
                  <a:lnTo>
                    <a:pt x="326" y="798"/>
                  </a:lnTo>
                  <a:lnTo>
                    <a:pt x="343" y="786"/>
                  </a:lnTo>
                  <a:lnTo>
                    <a:pt x="358" y="772"/>
                  </a:lnTo>
                  <a:lnTo>
                    <a:pt x="370" y="758"/>
                  </a:lnTo>
                  <a:lnTo>
                    <a:pt x="383" y="742"/>
                  </a:lnTo>
                  <a:lnTo>
                    <a:pt x="394" y="725"/>
                  </a:lnTo>
                  <a:lnTo>
                    <a:pt x="403" y="708"/>
                  </a:lnTo>
                  <a:lnTo>
                    <a:pt x="410" y="688"/>
                  </a:lnTo>
                  <a:lnTo>
                    <a:pt x="415" y="669"/>
                  </a:lnTo>
                  <a:lnTo>
                    <a:pt x="419" y="648"/>
                  </a:lnTo>
                  <a:lnTo>
                    <a:pt x="421" y="627"/>
                  </a:lnTo>
                  <a:lnTo>
                    <a:pt x="421" y="626"/>
                  </a:lnTo>
                  <a:lnTo>
                    <a:pt x="421" y="626"/>
                  </a:lnTo>
                  <a:lnTo>
                    <a:pt x="421" y="293"/>
                  </a:lnTo>
                  <a:lnTo>
                    <a:pt x="398" y="297"/>
                  </a:lnTo>
                  <a:lnTo>
                    <a:pt x="377" y="301"/>
                  </a:lnTo>
                  <a:lnTo>
                    <a:pt x="360" y="308"/>
                  </a:lnTo>
                  <a:lnTo>
                    <a:pt x="344" y="315"/>
                  </a:lnTo>
                  <a:lnTo>
                    <a:pt x="337" y="320"/>
                  </a:lnTo>
                  <a:lnTo>
                    <a:pt x="332" y="324"/>
                  </a:lnTo>
                  <a:lnTo>
                    <a:pt x="328" y="328"/>
                  </a:lnTo>
                  <a:lnTo>
                    <a:pt x="323" y="333"/>
                  </a:lnTo>
                  <a:lnTo>
                    <a:pt x="320" y="338"/>
                  </a:lnTo>
                  <a:lnTo>
                    <a:pt x="318" y="342"/>
                  </a:lnTo>
                  <a:lnTo>
                    <a:pt x="316" y="347"/>
                  </a:lnTo>
                  <a:lnTo>
                    <a:pt x="316" y="352"/>
                  </a:lnTo>
                  <a:lnTo>
                    <a:pt x="316" y="355"/>
                  </a:lnTo>
                  <a:lnTo>
                    <a:pt x="315" y="358"/>
                  </a:lnTo>
                  <a:lnTo>
                    <a:pt x="312" y="360"/>
                  </a:lnTo>
                  <a:lnTo>
                    <a:pt x="311" y="362"/>
                  </a:lnTo>
                  <a:lnTo>
                    <a:pt x="309" y="365"/>
                  </a:lnTo>
                  <a:lnTo>
                    <a:pt x="306" y="366"/>
                  </a:lnTo>
                  <a:lnTo>
                    <a:pt x="304" y="367"/>
                  </a:lnTo>
                  <a:lnTo>
                    <a:pt x="301" y="367"/>
                  </a:lnTo>
                  <a:lnTo>
                    <a:pt x="297" y="367"/>
                  </a:lnTo>
                  <a:lnTo>
                    <a:pt x="294" y="366"/>
                  </a:lnTo>
                  <a:lnTo>
                    <a:pt x="292" y="365"/>
                  </a:lnTo>
                  <a:lnTo>
                    <a:pt x="290" y="362"/>
                  </a:lnTo>
                  <a:lnTo>
                    <a:pt x="288" y="360"/>
                  </a:lnTo>
                  <a:lnTo>
                    <a:pt x="287" y="358"/>
                  </a:lnTo>
                  <a:lnTo>
                    <a:pt x="286" y="355"/>
                  </a:lnTo>
                  <a:lnTo>
                    <a:pt x="286" y="352"/>
                  </a:lnTo>
                  <a:lnTo>
                    <a:pt x="286" y="343"/>
                  </a:lnTo>
                  <a:lnTo>
                    <a:pt x="288" y="336"/>
                  </a:lnTo>
                  <a:lnTo>
                    <a:pt x="291" y="327"/>
                  </a:lnTo>
                  <a:lnTo>
                    <a:pt x="295" y="320"/>
                  </a:lnTo>
                  <a:lnTo>
                    <a:pt x="301" y="312"/>
                  </a:lnTo>
                  <a:lnTo>
                    <a:pt x="307" y="306"/>
                  </a:lnTo>
                  <a:lnTo>
                    <a:pt x="315" y="299"/>
                  </a:lnTo>
                  <a:lnTo>
                    <a:pt x="323" y="293"/>
                  </a:lnTo>
                  <a:lnTo>
                    <a:pt x="333" y="287"/>
                  </a:lnTo>
                  <a:lnTo>
                    <a:pt x="344" y="282"/>
                  </a:lnTo>
                  <a:lnTo>
                    <a:pt x="354" y="278"/>
                  </a:lnTo>
                  <a:lnTo>
                    <a:pt x="366" y="273"/>
                  </a:lnTo>
                  <a:lnTo>
                    <a:pt x="379" y="270"/>
                  </a:lnTo>
                  <a:lnTo>
                    <a:pt x="392" y="267"/>
                  </a:lnTo>
                  <a:lnTo>
                    <a:pt x="406" y="265"/>
                  </a:lnTo>
                  <a:lnTo>
                    <a:pt x="421" y="263"/>
                  </a:lnTo>
                  <a:lnTo>
                    <a:pt x="421" y="36"/>
                  </a:lnTo>
                  <a:lnTo>
                    <a:pt x="421" y="33"/>
                  </a:lnTo>
                  <a:lnTo>
                    <a:pt x="420" y="31"/>
                  </a:lnTo>
                  <a:lnTo>
                    <a:pt x="419" y="28"/>
                  </a:lnTo>
                  <a:lnTo>
                    <a:pt x="417" y="26"/>
                  </a:lnTo>
                  <a:lnTo>
                    <a:pt x="410" y="20"/>
                  </a:lnTo>
                  <a:lnTo>
                    <a:pt x="403" y="15"/>
                  </a:lnTo>
                  <a:lnTo>
                    <a:pt x="394" y="11"/>
                  </a:lnTo>
                  <a:lnTo>
                    <a:pt x="384" y="6"/>
                  </a:lnTo>
                  <a:lnTo>
                    <a:pt x="375" y="4"/>
                  </a:lnTo>
                  <a:lnTo>
                    <a:pt x="365" y="2"/>
                  </a:lnTo>
                  <a:lnTo>
                    <a:pt x="354" y="0"/>
                  </a:lnTo>
                  <a:lnTo>
                    <a:pt x="343" y="0"/>
                  </a:lnTo>
                  <a:lnTo>
                    <a:pt x="3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178" name="Vrije vorm 3861">
              <a:extLst>
                <a:ext uri="{FF2B5EF4-FFF2-40B4-BE49-F238E27FC236}">
                  <a16:creationId xmlns:a16="http://schemas.microsoft.com/office/drawing/2014/main" id="{5FE4E2E6-EF5D-41E2-80BA-16AD162C4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825" y="2659063"/>
              <a:ext cx="46038" cy="46038"/>
            </a:xfrm>
            <a:custGeom>
              <a:avLst/>
              <a:gdLst>
                <a:gd name="T0" fmla="*/ 2 w 144"/>
                <a:gd name="T1" fmla="*/ 132 h 143"/>
                <a:gd name="T2" fmla="*/ 4 w 144"/>
                <a:gd name="T3" fmla="*/ 137 h 143"/>
                <a:gd name="T4" fmla="*/ 7 w 144"/>
                <a:gd name="T5" fmla="*/ 140 h 143"/>
                <a:gd name="T6" fmla="*/ 12 w 144"/>
                <a:gd name="T7" fmla="*/ 143 h 143"/>
                <a:gd name="T8" fmla="*/ 19 w 144"/>
                <a:gd name="T9" fmla="*/ 143 h 143"/>
                <a:gd name="T10" fmla="*/ 24 w 144"/>
                <a:gd name="T11" fmla="*/ 140 h 143"/>
                <a:gd name="T12" fmla="*/ 28 w 144"/>
                <a:gd name="T13" fmla="*/ 137 h 143"/>
                <a:gd name="T14" fmla="*/ 31 w 144"/>
                <a:gd name="T15" fmla="*/ 132 h 143"/>
                <a:gd name="T16" fmla="*/ 32 w 144"/>
                <a:gd name="T17" fmla="*/ 118 h 143"/>
                <a:gd name="T18" fmla="*/ 35 w 144"/>
                <a:gd name="T19" fmla="*/ 98 h 143"/>
                <a:gd name="T20" fmla="*/ 42 w 144"/>
                <a:gd name="T21" fmla="*/ 81 h 143"/>
                <a:gd name="T22" fmla="*/ 53 w 144"/>
                <a:gd name="T23" fmla="*/ 65 h 143"/>
                <a:gd name="T24" fmla="*/ 67 w 144"/>
                <a:gd name="T25" fmla="*/ 52 h 143"/>
                <a:gd name="T26" fmla="*/ 82 w 144"/>
                <a:gd name="T27" fmla="*/ 41 h 143"/>
                <a:gd name="T28" fmla="*/ 100 w 144"/>
                <a:gd name="T29" fmla="*/ 34 h 143"/>
                <a:gd name="T30" fmla="*/ 120 w 144"/>
                <a:gd name="T31" fmla="*/ 30 h 143"/>
                <a:gd name="T32" fmla="*/ 132 w 144"/>
                <a:gd name="T33" fmla="*/ 30 h 143"/>
                <a:gd name="T34" fmla="*/ 138 w 144"/>
                <a:gd name="T35" fmla="*/ 26 h 143"/>
                <a:gd name="T36" fmla="*/ 142 w 144"/>
                <a:gd name="T37" fmla="*/ 23 h 143"/>
                <a:gd name="T38" fmla="*/ 144 w 144"/>
                <a:gd name="T39" fmla="*/ 18 h 143"/>
                <a:gd name="T40" fmla="*/ 144 w 144"/>
                <a:gd name="T41" fmla="*/ 11 h 143"/>
                <a:gd name="T42" fmla="*/ 142 w 144"/>
                <a:gd name="T43" fmla="*/ 6 h 143"/>
                <a:gd name="T44" fmla="*/ 138 w 144"/>
                <a:gd name="T45" fmla="*/ 2 h 143"/>
                <a:gd name="T46" fmla="*/ 132 w 144"/>
                <a:gd name="T47" fmla="*/ 0 h 143"/>
                <a:gd name="T48" fmla="*/ 116 w 144"/>
                <a:gd name="T49" fmla="*/ 0 h 143"/>
                <a:gd name="T50" fmla="*/ 92 w 144"/>
                <a:gd name="T51" fmla="*/ 5 h 143"/>
                <a:gd name="T52" fmla="*/ 68 w 144"/>
                <a:gd name="T53" fmla="*/ 15 h 143"/>
                <a:gd name="T54" fmla="*/ 48 w 144"/>
                <a:gd name="T55" fmla="*/ 29 h 143"/>
                <a:gd name="T56" fmla="*/ 31 w 144"/>
                <a:gd name="T57" fmla="*/ 46 h 143"/>
                <a:gd name="T58" fmla="*/ 17 w 144"/>
                <a:gd name="T59" fmla="*/ 67 h 143"/>
                <a:gd name="T60" fmla="*/ 7 w 144"/>
                <a:gd name="T61" fmla="*/ 90 h 143"/>
                <a:gd name="T62" fmla="*/ 2 w 144"/>
                <a:gd name="T63" fmla="*/ 11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143">
                  <a:moveTo>
                    <a:pt x="0" y="128"/>
                  </a:moveTo>
                  <a:lnTo>
                    <a:pt x="2" y="132"/>
                  </a:lnTo>
                  <a:lnTo>
                    <a:pt x="2" y="134"/>
                  </a:lnTo>
                  <a:lnTo>
                    <a:pt x="4" y="137"/>
                  </a:lnTo>
                  <a:lnTo>
                    <a:pt x="5" y="139"/>
                  </a:lnTo>
                  <a:lnTo>
                    <a:pt x="7" y="140"/>
                  </a:lnTo>
                  <a:lnTo>
                    <a:pt x="10" y="142"/>
                  </a:lnTo>
                  <a:lnTo>
                    <a:pt x="12" y="143"/>
                  </a:lnTo>
                  <a:lnTo>
                    <a:pt x="15" y="143"/>
                  </a:lnTo>
                  <a:lnTo>
                    <a:pt x="19" y="143"/>
                  </a:lnTo>
                  <a:lnTo>
                    <a:pt x="22" y="142"/>
                  </a:lnTo>
                  <a:lnTo>
                    <a:pt x="24" y="140"/>
                  </a:lnTo>
                  <a:lnTo>
                    <a:pt x="26" y="139"/>
                  </a:lnTo>
                  <a:lnTo>
                    <a:pt x="28" y="137"/>
                  </a:lnTo>
                  <a:lnTo>
                    <a:pt x="29" y="134"/>
                  </a:lnTo>
                  <a:lnTo>
                    <a:pt x="31" y="132"/>
                  </a:lnTo>
                  <a:lnTo>
                    <a:pt x="31" y="128"/>
                  </a:lnTo>
                  <a:lnTo>
                    <a:pt x="32" y="118"/>
                  </a:lnTo>
                  <a:lnTo>
                    <a:pt x="33" y="108"/>
                  </a:lnTo>
                  <a:lnTo>
                    <a:pt x="35" y="98"/>
                  </a:lnTo>
                  <a:lnTo>
                    <a:pt x="39" y="90"/>
                  </a:lnTo>
                  <a:lnTo>
                    <a:pt x="42" y="81"/>
                  </a:lnTo>
                  <a:lnTo>
                    <a:pt x="48" y="73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7" y="52"/>
                  </a:lnTo>
                  <a:lnTo>
                    <a:pt x="74" y="47"/>
                  </a:lnTo>
                  <a:lnTo>
                    <a:pt x="82" y="41"/>
                  </a:lnTo>
                  <a:lnTo>
                    <a:pt x="92" y="37"/>
                  </a:lnTo>
                  <a:lnTo>
                    <a:pt x="100" y="34"/>
                  </a:lnTo>
                  <a:lnTo>
                    <a:pt x="110" y="32"/>
                  </a:lnTo>
                  <a:lnTo>
                    <a:pt x="120" y="30"/>
                  </a:lnTo>
                  <a:lnTo>
                    <a:pt x="129" y="30"/>
                  </a:lnTo>
                  <a:lnTo>
                    <a:pt x="132" y="30"/>
                  </a:lnTo>
                  <a:lnTo>
                    <a:pt x="136" y="29"/>
                  </a:lnTo>
                  <a:lnTo>
                    <a:pt x="138" y="26"/>
                  </a:lnTo>
                  <a:lnTo>
                    <a:pt x="140" y="25"/>
                  </a:lnTo>
                  <a:lnTo>
                    <a:pt x="142" y="23"/>
                  </a:lnTo>
                  <a:lnTo>
                    <a:pt x="143" y="20"/>
                  </a:lnTo>
                  <a:lnTo>
                    <a:pt x="144" y="18"/>
                  </a:lnTo>
                  <a:lnTo>
                    <a:pt x="144" y="15"/>
                  </a:lnTo>
                  <a:lnTo>
                    <a:pt x="144" y="11"/>
                  </a:lnTo>
                  <a:lnTo>
                    <a:pt x="143" y="8"/>
                  </a:lnTo>
                  <a:lnTo>
                    <a:pt x="142" y="6"/>
                  </a:lnTo>
                  <a:lnTo>
                    <a:pt x="140" y="4"/>
                  </a:lnTo>
                  <a:lnTo>
                    <a:pt x="138" y="2"/>
                  </a:lnTo>
                  <a:lnTo>
                    <a:pt x="136" y="1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16" y="0"/>
                  </a:lnTo>
                  <a:lnTo>
                    <a:pt x="103" y="2"/>
                  </a:lnTo>
                  <a:lnTo>
                    <a:pt x="92" y="5"/>
                  </a:lnTo>
                  <a:lnTo>
                    <a:pt x="80" y="9"/>
                  </a:lnTo>
                  <a:lnTo>
                    <a:pt x="68" y="15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7"/>
                  </a:lnTo>
                  <a:lnTo>
                    <a:pt x="31" y="46"/>
                  </a:lnTo>
                  <a:lnTo>
                    <a:pt x="23" y="56"/>
                  </a:lnTo>
                  <a:lnTo>
                    <a:pt x="17" y="67"/>
                  </a:lnTo>
                  <a:lnTo>
                    <a:pt x="11" y="78"/>
                  </a:lnTo>
                  <a:lnTo>
                    <a:pt x="7" y="90"/>
                  </a:lnTo>
                  <a:lnTo>
                    <a:pt x="4" y="103"/>
                  </a:lnTo>
                  <a:lnTo>
                    <a:pt x="2" y="115"/>
                  </a:lnTo>
                  <a:lnTo>
                    <a:pt x="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179" name="Vrije vorm 3862">
              <a:extLst>
                <a:ext uri="{FF2B5EF4-FFF2-40B4-BE49-F238E27FC236}">
                  <a16:creationId xmlns:a16="http://schemas.microsoft.com/office/drawing/2014/main" id="{BC5F3C89-C1A7-482A-A6CC-487DCE74A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988" y="2659063"/>
              <a:ext cx="44450" cy="46038"/>
            </a:xfrm>
            <a:custGeom>
              <a:avLst/>
              <a:gdLst>
                <a:gd name="T0" fmla="*/ 115 w 144"/>
                <a:gd name="T1" fmla="*/ 0 h 143"/>
                <a:gd name="T2" fmla="*/ 90 w 144"/>
                <a:gd name="T3" fmla="*/ 5 h 143"/>
                <a:gd name="T4" fmla="*/ 66 w 144"/>
                <a:gd name="T5" fmla="*/ 15 h 143"/>
                <a:gd name="T6" fmla="*/ 46 w 144"/>
                <a:gd name="T7" fmla="*/ 29 h 143"/>
                <a:gd name="T8" fmla="*/ 29 w 144"/>
                <a:gd name="T9" fmla="*/ 46 h 143"/>
                <a:gd name="T10" fmla="*/ 15 w 144"/>
                <a:gd name="T11" fmla="*/ 67 h 143"/>
                <a:gd name="T12" fmla="*/ 5 w 144"/>
                <a:gd name="T13" fmla="*/ 90 h 143"/>
                <a:gd name="T14" fmla="*/ 0 w 144"/>
                <a:gd name="T15" fmla="*/ 115 h 143"/>
                <a:gd name="T16" fmla="*/ 0 w 144"/>
                <a:gd name="T17" fmla="*/ 132 h 143"/>
                <a:gd name="T18" fmla="*/ 2 w 144"/>
                <a:gd name="T19" fmla="*/ 137 h 143"/>
                <a:gd name="T20" fmla="*/ 6 w 144"/>
                <a:gd name="T21" fmla="*/ 140 h 143"/>
                <a:gd name="T22" fmla="*/ 12 w 144"/>
                <a:gd name="T23" fmla="*/ 143 h 143"/>
                <a:gd name="T24" fmla="*/ 17 w 144"/>
                <a:gd name="T25" fmla="*/ 143 h 143"/>
                <a:gd name="T26" fmla="*/ 22 w 144"/>
                <a:gd name="T27" fmla="*/ 140 h 143"/>
                <a:gd name="T28" fmla="*/ 27 w 144"/>
                <a:gd name="T29" fmla="*/ 137 h 143"/>
                <a:gd name="T30" fmla="*/ 29 w 144"/>
                <a:gd name="T31" fmla="*/ 132 h 143"/>
                <a:gd name="T32" fmla="*/ 30 w 144"/>
                <a:gd name="T33" fmla="*/ 118 h 143"/>
                <a:gd name="T34" fmla="*/ 34 w 144"/>
                <a:gd name="T35" fmla="*/ 98 h 143"/>
                <a:gd name="T36" fmla="*/ 42 w 144"/>
                <a:gd name="T37" fmla="*/ 81 h 143"/>
                <a:gd name="T38" fmla="*/ 52 w 144"/>
                <a:gd name="T39" fmla="*/ 65 h 143"/>
                <a:gd name="T40" fmla="*/ 65 w 144"/>
                <a:gd name="T41" fmla="*/ 52 h 143"/>
                <a:gd name="T42" fmla="*/ 81 w 144"/>
                <a:gd name="T43" fmla="*/ 41 h 143"/>
                <a:gd name="T44" fmla="*/ 98 w 144"/>
                <a:gd name="T45" fmla="*/ 34 h 143"/>
                <a:gd name="T46" fmla="*/ 118 w 144"/>
                <a:gd name="T47" fmla="*/ 30 h 143"/>
                <a:gd name="T48" fmla="*/ 131 w 144"/>
                <a:gd name="T49" fmla="*/ 30 h 143"/>
                <a:gd name="T50" fmla="*/ 136 w 144"/>
                <a:gd name="T51" fmla="*/ 26 h 143"/>
                <a:gd name="T52" fmla="*/ 140 w 144"/>
                <a:gd name="T53" fmla="*/ 23 h 143"/>
                <a:gd name="T54" fmla="*/ 142 w 144"/>
                <a:gd name="T55" fmla="*/ 18 h 143"/>
                <a:gd name="T56" fmla="*/ 142 w 144"/>
                <a:gd name="T57" fmla="*/ 11 h 143"/>
                <a:gd name="T58" fmla="*/ 140 w 144"/>
                <a:gd name="T59" fmla="*/ 6 h 143"/>
                <a:gd name="T60" fmla="*/ 136 w 144"/>
                <a:gd name="T61" fmla="*/ 2 h 143"/>
                <a:gd name="T62" fmla="*/ 131 w 144"/>
                <a:gd name="T63" fmla="*/ 0 h 143"/>
                <a:gd name="T64" fmla="*/ 129 w 144"/>
                <a:gd name="T6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43">
                  <a:moveTo>
                    <a:pt x="129" y="0"/>
                  </a:moveTo>
                  <a:lnTo>
                    <a:pt x="115" y="0"/>
                  </a:lnTo>
                  <a:lnTo>
                    <a:pt x="102" y="2"/>
                  </a:lnTo>
                  <a:lnTo>
                    <a:pt x="90" y="5"/>
                  </a:lnTo>
                  <a:lnTo>
                    <a:pt x="78" y="9"/>
                  </a:lnTo>
                  <a:lnTo>
                    <a:pt x="66" y="15"/>
                  </a:lnTo>
                  <a:lnTo>
                    <a:pt x="57" y="21"/>
                  </a:lnTo>
                  <a:lnTo>
                    <a:pt x="46" y="29"/>
                  </a:lnTo>
                  <a:lnTo>
                    <a:pt x="37" y="37"/>
                  </a:lnTo>
                  <a:lnTo>
                    <a:pt x="29" y="46"/>
                  </a:lnTo>
                  <a:lnTo>
                    <a:pt x="21" y="56"/>
                  </a:lnTo>
                  <a:lnTo>
                    <a:pt x="15" y="67"/>
                  </a:lnTo>
                  <a:lnTo>
                    <a:pt x="9" y="78"/>
                  </a:lnTo>
                  <a:lnTo>
                    <a:pt x="5" y="90"/>
                  </a:lnTo>
                  <a:lnTo>
                    <a:pt x="2" y="103"/>
                  </a:lnTo>
                  <a:lnTo>
                    <a:pt x="0" y="115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7"/>
                  </a:lnTo>
                  <a:lnTo>
                    <a:pt x="4" y="139"/>
                  </a:lnTo>
                  <a:lnTo>
                    <a:pt x="6" y="140"/>
                  </a:lnTo>
                  <a:lnTo>
                    <a:pt x="8" y="142"/>
                  </a:lnTo>
                  <a:lnTo>
                    <a:pt x="12" y="143"/>
                  </a:lnTo>
                  <a:lnTo>
                    <a:pt x="15" y="143"/>
                  </a:lnTo>
                  <a:lnTo>
                    <a:pt x="17" y="143"/>
                  </a:lnTo>
                  <a:lnTo>
                    <a:pt x="20" y="142"/>
                  </a:lnTo>
                  <a:lnTo>
                    <a:pt x="22" y="140"/>
                  </a:lnTo>
                  <a:lnTo>
                    <a:pt x="24" y="139"/>
                  </a:lnTo>
                  <a:lnTo>
                    <a:pt x="27" y="137"/>
                  </a:lnTo>
                  <a:lnTo>
                    <a:pt x="28" y="134"/>
                  </a:lnTo>
                  <a:lnTo>
                    <a:pt x="29" y="132"/>
                  </a:lnTo>
                  <a:lnTo>
                    <a:pt x="30" y="128"/>
                  </a:lnTo>
                  <a:lnTo>
                    <a:pt x="30" y="118"/>
                  </a:lnTo>
                  <a:lnTo>
                    <a:pt x="31" y="108"/>
                  </a:lnTo>
                  <a:lnTo>
                    <a:pt x="34" y="98"/>
                  </a:lnTo>
                  <a:lnTo>
                    <a:pt x="37" y="90"/>
                  </a:lnTo>
                  <a:lnTo>
                    <a:pt x="42" y="81"/>
                  </a:lnTo>
                  <a:lnTo>
                    <a:pt x="46" y="73"/>
                  </a:lnTo>
                  <a:lnTo>
                    <a:pt x="52" y="65"/>
                  </a:lnTo>
                  <a:lnTo>
                    <a:pt x="59" y="59"/>
                  </a:lnTo>
                  <a:lnTo>
                    <a:pt x="65" y="52"/>
                  </a:lnTo>
                  <a:lnTo>
                    <a:pt x="73" y="47"/>
                  </a:lnTo>
                  <a:lnTo>
                    <a:pt x="81" y="41"/>
                  </a:lnTo>
                  <a:lnTo>
                    <a:pt x="90" y="37"/>
                  </a:lnTo>
                  <a:lnTo>
                    <a:pt x="98" y="34"/>
                  </a:lnTo>
                  <a:lnTo>
                    <a:pt x="108" y="32"/>
                  </a:lnTo>
                  <a:lnTo>
                    <a:pt x="118" y="30"/>
                  </a:lnTo>
                  <a:lnTo>
                    <a:pt x="129" y="30"/>
                  </a:lnTo>
                  <a:lnTo>
                    <a:pt x="131" y="30"/>
                  </a:lnTo>
                  <a:lnTo>
                    <a:pt x="134" y="29"/>
                  </a:lnTo>
                  <a:lnTo>
                    <a:pt x="136" y="26"/>
                  </a:lnTo>
                  <a:lnTo>
                    <a:pt x="138" y="25"/>
                  </a:lnTo>
                  <a:lnTo>
                    <a:pt x="140" y="23"/>
                  </a:lnTo>
                  <a:lnTo>
                    <a:pt x="141" y="20"/>
                  </a:lnTo>
                  <a:lnTo>
                    <a:pt x="142" y="18"/>
                  </a:lnTo>
                  <a:lnTo>
                    <a:pt x="144" y="15"/>
                  </a:lnTo>
                  <a:lnTo>
                    <a:pt x="142" y="11"/>
                  </a:lnTo>
                  <a:lnTo>
                    <a:pt x="141" y="8"/>
                  </a:lnTo>
                  <a:lnTo>
                    <a:pt x="140" y="6"/>
                  </a:lnTo>
                  <a:lnTo>
                    <a:pt x="138" y="4"/>
                  </a:lnTo>
                  <a:lnTo>
                    <a:pt x="136" y="2"/>
                  </a:lnTo>
                  <a:lnTo>
                    <a:pt x="134" y="1"/>
                  </a:lnTo>
                  <a:lnTo>
                    <a:pt x="131" y="0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0" name="Groep 179" descr="Deze afbeelding is een pictogram van een presentatiebord. ">
            <a:extLst>
              <a:ext uri="{FF2B5EF4-FFF2-40B4-BE49-F238E27FC236}">
                <a16:creationId xmlns:a16="http://schemas.microsoft.com/office/drawing/2014/main" id="{BCA6B272-E663-45EB-8312-08050FFB902C}"/>
              </a:ext>
            </a:extLst>
          </p:cNvPr>
          <p:cNvGrpSpPr/>
          <p:nvPr/>
        </p:nvGrpSpPr>
        <p:grpSpPr>
          <a:xfrm>
            <a:off x="7175923" y="3989247"/>
            <a:ext cx="275206" cy="284640"/>
            <a:chOff x="11612563" y="4081463"/>
            <a:chExt cx="277813" cy="287337"/>
          </a:xfrm>
          <a:solidFill>
            <a:schemeClr val="bg1"/>
          </a:solidFill>
          <a:effectLst/>
        </p:grpSpPr>
        <p:sp>
          <p:nvSpPr>
            <p:cNvPr id="181" name="Vrije vorm 4632">
              <a:extLst>
                <a:ext uri="{FF2B5EF4-FFF2-40B4-BE49-F238E27FC236}">
                  <a16:creationId xmlns:a16="http://schemas.microsoft.com/office/drawing/2014/main" id="{8186B085-923B-4A4C-A7C6-9F3173EF40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26850" y="4081463"/>
              <a:ext cx="249238" cy="173038"/>
            </a:xfrm>
            <a:custGeom>
              <a:avLst/>
              <a:gdLst>
                <a:gd name="T0" fmla="*/ 452 w 784"/>
                <a:gd name="T1" fmla="*/ 120 h 542"/>
                <a:gd name="T2" fmla="*/ 302 w 784"/>
                <a:gd name="T3" fmla="*/ 150 h 542"/>
                <a:gd name="T4" fmla="*/ 16 w 784"/>
                <a:gd name="T5" fmla="*/ 542 h 542"/>
                <a:gd name="T6" fmla="*/ 772 w 784"/>
                <a:gd name="T7" fmla="*/ 542 h 542"/>
                <a:gd name="T8" fmla="*/ 777 w 784"/>
                <a:gd name="T9" fmla="*/ 539 h 542"/>
                <a:gd name="T10" fmla="*/ 781 w 784"/>
                <a:gd name="T11" fmla="*/ 535 h 542"/>
                <a:gd name="T12" fmla="*/ 783 w 784"/>
                <a:gd name="T13" fmla="*/ 529 h 542"/>
                <a:gd name="T14" fmla="*/ 784 w 784"/>
                <a:gd name="T15" fmla="*/ 135 h 542"/>
                <a:gd name="T16" fmla="*/ 783 w 784"/>
                <a:gd name="T17" fmla="*/ 129 h 542"/>
                <a:gd name="T18" fmla="*/ 780 w 784"/>
                <a:gd name="T19" fmla="*/ 125 h 542"/>
                <a:gd name="T20" fmla="*/ 775 w 784"/>
                <a:gd name="T21" fmla="*/ 121 h 542"/>
                <a:gd name="T22" fmla="*/ 768 w 784"/>
                <a:gd name="T23" fmla="*/ 120 h 542"/>
                <a:gd name="T24" fmla="*/ 483 w 784"/>
                <a:gd name="T25" fmla="*/ 105 h 542"/>
                <a:gd name="T26" fmla="*/ 481 w 784"/>
                <a:gd name="T27" fmla="*/ 99 h 542"/>
                <a:gd name="T28" fmla="*/ 478 w 784"/>
                <a:gd name="T29" fmla="*/ 94 h 542"/>
                <a:gd name="T30" fmla="*/ 474 w 784"/>
                <a:gd name="T31" fmla="*/ 91 h 542"/>
                <a:gd name="T32" fmla="*/ 468 w 784"/>
                <a:gd name="T33" fmla="*/ 90 h 542"/>
                <a:gd name="T34" fmla="*/ 392 w 784"/>
                <a:gd name="T35" fmla="*/ 14 h 542"/>
                <a:gd name="T36" fmla="*/ 391 w 784"/>
                <a:gd name="T37" fmla="*/ 9 h 542"/>
                <a:gd name="T38" fmla="*/ 388 w 784"/>
                <a:gd name="T39" fmla="*/ 4 h 542"/>
                <a:gd name="T40" fmla="*/ 383 w 784"/>
                <a:gd name="T41" fmla="*/ 1 h 542"/>
                <a:gd name="T42" fmla="*/ 378 w 784"/>
                <a:gd name="T43" fmla="*/ 0 h 542"/>
                <a:gd name="T44" fmla="*/ 371 w 784"/>
                <a:gd name="T45" fmla="*/ 1 h 542"/>
                <a:gd name="T46" fmla="*/ 366 w 784"/>
                <a:gd name="T47" fmla="*/ 4 h 542"/>
                <a:gd name="T48" fmla="*/ 363 w 784"/>
                <a:gd name="T49" fmla="*/ 9 h 542"/>
                <a:gd name="T50" fmla="*/ 362 w 784"/>
                <a:gd name="T51" fmla="*/ 14 h 542"/>
                <a:gd name="T52" fmla="*/ 287 w 784"/>
                <a:gd name="T53" fmla="*/ 90 h 542"/>
                <a:gd name="T54" fmla="*/ 282 w 784"/>
                <a:gd name="T55" fmla="*/ 91 h 542"/>
                <a:gd name="T56" fmla="*/ 276 w 784"/>
                <a:gd name="T57" fmla="*/ 94 h 542"/>
                <a:gd name="T58" fmla="*/ 273 w 784"/>
                <a:gd name="T59" fmla="*/ 99 h 542"/>
                <a:gd name="T60" fmla="*/ 271 w 784"/>
                <a:gd name="T61" fmla="*/ 105 h 542"/>
                <a:gd name="T62" fmla="*/ 16 w 784"/>
                <a:gd name="T63" fmla="*/ 120 h 542"/>
                <a:gd name="T64" fmla="*/ 11 w 784"/>
                <a:gd name="T65" fmla="*/ 121 h 542"/>
                <a:gd name="T66" fmla="*/ 5 w 784"/>
                <a:gd name="T67" fmla="*/ 125 h 542"/>
                <a:gd name="T68" fmla="*/ 1 w 784"/>
                <a:gd name="T69" fmla="*/ 129 h 542"/>
                <a:gd name="T70" fmla="*/ 0 w 784"/>
                <a:gd name="T71" fmla="*/ 135 h 542"/>
                <a:gd name="T72" fmla="*/ 1 w 784"/>
                <a:gd name="T73" fmla="*/ 529 h 542"/>
                <a:gd name="T74" fmla="*/ 4 w 784"/>
                <a:gd name="T75" fmla="*/ 535 h 542"/>
                <a:gd name="T76" fmla="*/ 7 w 784"/>
                <a:gd name="T77" fmla="*/ 539 h 542"/>
                <a:gd name="T78" fmla="*/ 13 w 784"/>
                <a:gd name="T79" fmla="*/ 542 h 542"/>
                <a:gd name="T80" fmla="*/ 16 w 784"/>
                <a:gd name="T8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4" h="542">
                  <a:moveTo>
                    <a:pt x="302" y="120"/>
                  </a:moveTo>
                  <a:lnTo>
                    <a:pt x="452" y="120"/>
                  </a:lnTo>
                  <a:lnTo>
                    <a:pt x="452" y="150"/>
                  </a:lnTo>
                  <a:lnTo>
                    <a:pt x="302" y="150"/>
                  </a:lnTo>
                  <a:lnTo>
                    <a:pt x="302" y="120"/>
                  </a:lnTo>
                  <a:close/>
                  <a:moveTo>
                    <a:pt x="16" y="542"/>
                  </a:moveTo>
                  <a:lnTo>
                    <a:pt x="768" y="542"/>
                  </a:lnTo>
                  <a:lnTo>
                    <a:pt x="772" y="542"/>
                  </a:lnTo>
                  <a:lnTo>
                    <a:pt x="775" y="540"/>
                  </a:lnTo>
                  <a:lnTo>
                    <a:pt x="777" y="539"/>
                  </a:lnTo>
                  <a:lnTo>
                    <a:pt x="780" y="537"/>
                  </a:lnTo>
                  <a:lnTo>
                    <a:pt x="781" y="535"/>
                  </a:lnTo>
                  <a:lnTo>
                    <a:pt x="783" y="533"/>
                  </a:lnTo>
                  <a:lnTo>
                    <a:pt x="783" y="529"/>
                  </a:lnTo>
                  <a:lnTo>
                    <a:pt x="784" y="527"/>
                  </a:lnTo>
                  <a:lnTo>
                    <a:pt x="784" y="135"/>
                  </a:lnTo>
                  <a:lnTo>
                    <a:pt x="783" y="132"/>
                  </a:lnTo>
                  <a:lnTo>
                    <a:pt x="783" y="129"/>
                  </a:lnTo>
                  <a:lnTo>
                    <a:pt x="781" y="127"/>
                  </a:lnTo>
                  <a:lnTo>
                    <a:pt x="780" y="125"/>
                  </a:lnTo>
                  <a:lnTo>
                    <a:pt x="777" y="123"/>
                  </a:lnTo>
                  <a:lnTo>
                    <a:pt x="775" y="121"/>
                  </a:lnTo>
                  <a:lnTo>
                    <a:pt x="772" y="120"/>
                  </a:lnTo>
                  <a:lnTo>
                    <a:pt x="768" y="120"/>
                  </a:lnTo>
                  <a:lnTo>
                    <a:pt x="483" y="120"/>
                  </a:lnTo>
                  <a:lnTo>
                    <a:pt x="483" y="105"/>
                  </a:lnTo>
                  <a:lnTo>
                    <a:pt x="483" y="102"/>
                  </a:lnTo>
                  <a:lnTo>
                    <a:pt x="481" y="99"/>
                  </a:lnTo>
                  <a:lnTo>
                    <a:pt x="480" y="97"/>
                  </a:lnTo>
                  <a:lnTo>
                    <a:pt x="478" y="94"/>
                  </a:lnTo>
                  <a:lnTo>
                    <a:pt x="476" y="92"/>
                  </a:lnTo>
                  <a:lnTo>
                    <a:pt x="474" y="91"/>
                  </a:lnTo>
                  <a:lnTo>
                    <a:pt x="470" y="90"/>
                  </a:lnTo>
                  <a:lnTo>
                    <a:pt x="468" y="90"/>
                  </a:lnTo>
                  <a:lnTo>
                    <a:pt x="392" y="90"/>
                  </a:lnTo>
                  <a:lnTo>
                    <a:pt x="392" y="14"/>
                  </a:lnTo>
                  <a:lnTo>
                    <a:pt x="392" y="12"/>
                  </a:lnTo>
                  <a:lnTo>
                    <a:pt x="391" y="9"/>
                  </a:lnTo>
                  <a:lnTo>
                    <a:pt x="390" y="6"/>
                  </a:lnTo>
                  <a:lnTo>
                    <a:pt x="388" y="4"/>
                  </a:lnTo>
                  <a:lnTo>
                    <a:pt x="385" y="2"/>
                  </a:lnTo>
                  <a:lnTo>
                    <a:pt x="383" y="1"/>
                  </a:lnTo>
                  <a:lnTo>
                    <a:pt x="380" y="0"/>
                  </a:lnTo>
                  <a:lnTo>
                    <a:pt x="378" y="0"/>
                  </a:lnTo>
                  <a:lnTo>
                    <a:pt x="374" y="0"/>
                  </a:lnTo>
                  <a:lnTo>
                    <a:pt x="371" y="1"/>
                  </a:lnTo>
                  <a:lnTo>
                    <a:pt x="369" y="2"/>
                  </a:lnTo>
                  <a:lnTo>
                    <a:pt x="366" y="4"/>
                  </a:lnTo>
                  <a:lnTo>
                    <a:pt x="365" y="6"/>
                  </a:lnTo>
                  <a:lnTo>
                    <a:pt x="363" y="9"/>
                  </a:lnTo>
                  <a:lnTo>
                    <a:pt x="363" y="12"/>
                  </a:lnTo>
                  <a:lnTo>
                    <a:pt x="362" y="14"/>
                  </a:lnTo>
                  <a:lnTo>
                    <a:pt x="362" y="90"/>
                  </a:lnTo>
                  <a:lnTo>
                    <a:pt x="287" y="90"/>
                  </a:lnTo>
                  <a:lnTo>
                    <a:pt x="284" y="90"/>
                  </a:lnTo>
                  <a:lnTo>
                    <a:pt x="282" y="91"/>
                  </a:lnTo>
                  <a:lnTo>
                    <a:pt x="278" y="92"/>
                  </a:lnTo>
                  <a:lnTo>
                    <a:pt x="276" y="94"/>
                  </a:lnTo>
                  <a:lnTo>
                    <a:pt x="275" y="97"/>
                  </a:lnTo>
                  <a:lnTo>
                    <a:pt x="273" y="99"/>
                  </a:lnTo>
                  <a:lnTo>
                    <a:pt x="273" y="102"/>
                  </a:lnTo>
                  <a:lnTo>
                    <a:pt x="271" y="105"/>
                  </a:lnTo>
                  <a:lnTo>
                    <a:pt x="271" y="120"/>
                  </a:lnTo>
                  <a:lnTo>
                    <a:pt x="16" y="120"/>
                  </a:lnTo>
                  <a:lnTo>
                    <a:pt x="13" y="120"/>
                  </a:lnTo>
                  <a:lnTo>
                    <a:pt x="11" y="121"/>
                  </a:lnTo>
                  <a:lnTo>
                    <a:pt x="7" y="123"/>
                  </a:lnTo>
                  <a:lnTo>
                    <a:pt x="5" y="125"/>
                  </a:lnTo>
                  <a:lnTo>
                    <a:pt x="4" y="127"/>
                  </a:lnTo>
                  <a:lnTo>
                    <a:pt x="1" y="129"/>
                  </a:lnTo>
                  <a:lnTo>
                    <a:pt x="1" y="132"/>
                  </a:lnTo>
                  <a:lnTo>
                    <a:pt x="0" y="135"/>
                  </a:lnTo>
                  <a:lnTo>
                    <a:pt x="0" y="527"/>
                  </a:lnTo>
                  <a:lnTo>
                    <a:pt x="1" y="529"/>
                  </a:lnTo>
                  <a:lnTo>
                    <a:pt x="1" y="533"/>
                  </a:lnTo>
                  <a:lnTo>
                    <a:pt x="4" y="535"/>
                  </a:lnTo>
                  <a:lnTo>
                    <a:pt x="5" y="537"/>
                  </a:lnTo>
                  <a:lnTo>
                    <a:pt x="7" y="539"/>
                  </a:lnTo>
                  <a:lnTo>
                    <a:pt x="11" y="540"/>
                  </a:lnTo>
                  <a:lnTo>
                    <a:pt x="13" y="542"/>
                  </a:lnTo>
                  <a:lnTo>
                    <a:pt x="16" y="542"/>
                  </a:lnTo>
                  <a:lnTo>
                    <a:pt x="16" y="5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182" name="Vrije vorm 4633">
              <a:extLst>
                <a:ext uri="{FF2B5EF4-FFF2-40B4-BE49-F238E27FC236}">
                  <a16:creationId xmlns:a16="http://schemas.microsoft.com/office/drawing/2014/main" id="{93331701-D14D-4015-A07D-590BF5985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2563" y="4264025"/>
              <a:ext cx="277813" cy="104775"/>
            </a:xfrm>
            <a:custGeom>
              <a:avLst/>
              <a:gdLst>
                <a:gd name="T0" fmla="*/ 45 w 874"/>
                <a:gd name="T1" fmla="*/ 0 h 331"/>
                <a:gd name="T2" fmla="*/ 26 w 874"/>
                <a:gd name="T3" fmla="*/ 2 h 331"/>
                <a:gd name="T4" fmla="*/ 13 w 874"/>
                <a:gd name="T5" fmla="*/ 11 h 331"/>
                <a:gd name="T6" fmla="*/ 4 w 874"/>
                <a:gd name="T7" fmla="*/ 26 h 331"/>
                <a:gd name="T8" fmla="*/ 0 w 874"/>
                <a:gd name="T9" fmla="*/ 45 h 331"/>
                <a:gd name="T10" fmla="*/ 4 w 874"/>
                <a:gd name="T11" fmla="*/ 64 h 331"/>
                <a:gd name="T12" fmla="*/ 13 w 874"/>
                <a:gd name="T13" fmla="*/ 78 h 331"/>
                <a:gd name="T14" fmla="*/ 26 w 874"/>
                <a:gd name="T15" fmla="*/ 87 h 331"/>
                <a:gd name="T16" fmla="*/ 45 w 874"/>
                <a:gd name="T17" fmla="*/ 90 h 331"/>
                <a:gd name="T18" fmla="*/ 105 w 874"/>
                <a:gd name="T19" fmla="*/ 310 h 331"/>
                <a:gd name="T20" fmla="*/ 103 w 874"/>
                <a:gd name="T21" fmla="*/ 315 h 331"/>
                <a:gd name="T22" fmla="*/ 104 w 874"/>
                <a:gd name="T23" fmla="*/ 321 h 331"/>
                <a:gd name="T24" fmla="*/ 106 w 874"/>
                <a:gd name="T25" fmla="*/ 325 h 331"/>
                <a:gd name="T26" fmla="*/ 112 w 874"/>
                <a:gd name="T27" fmla="*/ 330 h 331"/>
                <a:gd name="T28" fmla="*/ 119 w 874"/>
                <a:gd name="T29" fmla="*/ 331 h 331"/>
                <a:gd name="T30" fmla="*/ 127 w 874"/>
                <a:gd name="T31" fmla="*/ 329 h 331"/>
                <a:gd name="T32" fmla="*/ 132 w 874"/>
                <a:gd name="T33" fmla="*/ 323 h 331"/>
                <a:gd name="T34" fmla="*/ 407 w 874"/>
                <a:gd name="T35" fmla="*/ 90 h 331"/>
                <a:gd name="T36" fmla="*/ 408 w 874"/>
                <a:gd name="T37" fmla="*/ 319 h 331"/>
                <a:gd name="T38" fmla="*/ 410 w 874"/>
                <a:gd name="T39" fmla="*/ 324 h 331"/>
                <a:gd name="T40" fmla="*/ 414 w 874"/>
                <a:gd name="T41" fmla="*/ 329 h 331"/>
                <a:gd name="T42" fmla="*/ 419 w 874"/>
                <a:gd name="T43" fmla="*/ 331 h 331"/>
                <a:gd name="T44" fmla="*/ 425 w 874"/>
                <a:gd name="T45" fmla="*/ 331 h 331"/>
                <a:gd name="T46" fmla="*/ 430 w 874"/>
                <a:gd name="T47" fmla="*/ 329 h 331"/>
                <a:gd name="T48" fmla="*/ 435 w 874"/>
                <a:gd name="T49" fmla="*/ 324 h 331"/>
                <a:gd name="T50" fmla="*/ 437 w 874"/>
                <a:gd name="T51" fmla="*/ 319 h 331"/>
                <a:gd name="T52" fmla="*/ 437 w 874"/>
                <a:gd name="T53" fmla="*/ 90 h 331"/>
                <a:gd name="T54" fmla="*/ 713 w 874"/>
                <a:gd name="T55" fmla="*/ 323 h 331"/>
                <a:gd name="T56" fmla="*/ 718 w 874"/>
                <a:gd name="T57" fmla="*/ 329 h 331"/>
                <a:gd name="T58" fmla="*/ 726 w 874"/>
                <a:gd name="T59" fmla="*/ 331 h 331"/>
                <a:gd name="T60" fmla="*/ 733 w 874"/>
                <a:gd name="T61" fmla="*/ 330 h 331"/>
                <a:gd name="T62" fmla="*/ 738 w 874"/>
                <a:gd name="T63" fmla="*/ 325 h 331"/>
                <a:gd name="T64" fmla="*/ 740 w 874"/>
                <a:gd name="T65" fmla="*/ 321 h 331"/>
                <a:gd name="T66" fmla="*/ 741 w 874"/>
                <a:gd name="T67" fmla="*/ 315 h 331"/>
                <a:gd name="T68" fmla="*/ 739 w 874"/>
                <a:gd name="T69" fmla="*/ 310 h 331"/>
                <a:gd name="T70" fmla="*/ 829 w 874"/>
                <a:gd name="T71" fmla="*/ 90 h 331"/>
                <a:gd name="T72" fmla="*/ 848 w 874"/>
                <a:gd name="T73" fmla="*/ 87 h 331"/>
                <a:gd name="T74" fmla="*/ 862 w 874"/>
                <a:gd name="T75" fmla="*/ 78 h 331"/>
                <a:gd name="T76" fmla="*/ 871 w 874"/>
                <a:gd name="T77" fmla="*/ 64 h 331"/>
                <a:gd name="T78" fmla="*/ 874 w 874"/>
                <a:gd name="T79" fmla="*/ 45 h 331"/>
                <a:gd name="T80" fmla="*/ 871 w 874"/>
                <a:gd name="T81" fmla="*/ 26 h 331"/>
                <a:gd name="T82" fmla="*/ 862 w 874"/>
                <a:gd name="T83" fmla="*/ 11 h 331"/>
                <a:gd name="T84" fmla="*/ 848 w 874"/>
                <a:gd name="T85" fmla="*/ 2 h 331"/>
                <a:gd name="T86" fmla="*/ 829 w 874"/>
                <a:gd name="T87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4" h="331">
                  <a:moveTo>
                    <a:pt x="829" y="0"/>
                  </a:moveTo>
                  <a:lnTo>
                    <a:pt x="45" y="0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3" y="11"/>
                  </a:lnTo>
                  <a:lnTo>
                    <a:pt x="7" y="18"/>
                  </a:lnTo>
                  <a:lnTo>
                    <a:pt x="4" y="26"/>
                  </a:lnTo>
                  <a:lnTo>
                    <a:pt x="1" y="35"/>
                  </a:lnTo>
                  <a:lnTo>
                    <a:pt x="0" y="45"/>
                  </a:lnTo>
                  <a:lnTo>
                    <a:pt x="1" y="55"/>
                  </a:lnTo>
                  <a:lnTo>
                    <a:pt x="4" y="64"/>
                  </a:lnTo>
                  <a:lnTo>
                    <a:pt x="7" y="72"/>
                  </a:lnTo>
                  <a:lnTo>
                    <a:pt x="13" y="78"/>
                  </a:lnTo>
                  <a:lnTo>
                    <a:pt x="18" y="84"/>
                  </a:lnTo>
                  <a:lnTo>
                    <a:pt x="26" y="87"/>
                  </a:lnTo>
                  <a:lnTo>
                    <a:pt x="35" y="89"/>
                  </a:lnTo>
                  <a:lnTo>
                    <a:pt x="45" y="90"/>
                  </a:lnTo>
                  <a:lnTo>
                    <a:pt x="217" y="90"/>
                  </a:lnTo>
                  <a:lnTo>
                    <a:pt x="105" y="310"/>
                  </a:lnTo>
                  <a:lnTo>
                    <a:pt x="104" y="312"/>
                  </a:lnTo>
                  <a:lnTo>
                    <a:pt x="103" y="315"/>
                  </a:lnTo>
                  <a:lnTo>
                    <a:pt x="103" y="317"/>
                  </a:lnTo>
                  <a:lnTo>
                    <a:pt x="104" y="321"/>
                  </a:lnTo>
                  <a:lnTo>
                    <a:pt x="105" y="323"/>
                  </a:lnTo>
                  <a:lnTo>
                    <a:pt x="106" y="325"/>
                  </a:lnTo>
                  <a:lnTo>
                    <a:pt x="109" y="328"/>
                  </a:lnTo>
                  <a:lnTo>
                    <a:pt x="112" y="330"/>
                  </a:lnTo>
                  <a:lnTo>
                    <a:pt x="115" y="331"/>
                  </a:lnTo>
                  <a:lnTo>
                    <a:pt x="119" y="331"/>
                  </a:lnTo>
                  <a:lnTo>
                    <a:pt x="122" y="331"/>
                  </a:lnTo>
                  <a:lnTo>
                    <a:pt x="127" y="329"/>
                  </a:lnTo>
                  <a:lnTo>
                    <a:pt x="129" y="326"/>
                  </a:lnTo>
                  <a:lnTo>
                    <a:pt x="132" y="323"/>
                  </a:lnTo>
                  <a:lnTo>
                    <a:pt x="251" y="90"/>
                  </a:lnTo>
                  <a:lnTo>
                    <a:pt x="407" y="90"/>
                  </a:lnTo>
                  <a:lnTo>
                    <a:pt x="407" y="316"/>
                  </a:lnTo>
                  <a:lnTo>
                    <a:pt x="408" y="319"/>
                  </a:lnTo>
                  <a:lnTo>
                    <a:pt x="408" y="322"/>
                  </a:lnTo>
                  <a:lnTo>
                    <a:pt x="410" y="324"/>
                  </a:lnTo>
                  <a:lnTo>
                    <a:pt x="411" y="326"/>
                  </a:lnTo>
                  <a:lnTo>
                    <a:pt x="414" y="329"/>
                  </a:lnTo>
                  <a:lnTo>
                    <a:pt x="416" y="330"/>
                  </a:lnTo>
                  <a:lnTo>
                    <a:pt x="419" y="331"/>
                  </a:lnTo>
                  <a:lnTo>
                    <a:pt x="423" y="331"/>
                  </a:lnTo>
                  <a:lnTo>
                    <a:pt x="425" y="331"/>
                  </a:lnTo>
                  <a:lnTo>
                    <a:pt x="428" y="330"/>
                  </a:lnTo>
                  <a:lnTo>
                    <a:pt x="430" y="329"/>
                  </a:lnTo>
                  <a:lnTo>
                    <a:pt x="433" y="326"/>
                  </a:lnTo>
                  <a:lnTo>
                    <a:pt x="435" y="324"/>
                  </a:lnTo>
                  <a:lnTo>
                    <a:pt x="436" y="322"/>
                  </a:lnTo>
                  <a:lnTo>
                    <a:pt x="437" y="319"/>
                  </a:lnTo>
                  <a:lnTo>
                    <a:pt x="437" y="316"/>
                  </a:lnTo>
                  <a:lnTo>
                    <a:pt x="437" y="90"/>
                  </a:lnTo>
                  <a:lnTo>
                    <a:pt x="594" y="90"/>
                  </a:lnTo>
                  <a:lnTo>
                    <a:pt x="713" y="323"/>
                  </a:lnTo>
                  <a:lnTo>
                    <a:pt x="715" y="326"/>
                  </a:lnTo>
                  <a:lnTo>
                    <a:pt x="718" y="329"/>
                  </a:lnTo>
                  <a:lnTo>
                    <a:pt x="722" y="331"/>
                  </a:lnTo>
                  <a:lnTo>
                    <a:pt x="726" y="331"/>
                  </a:lnTo>
                  <a:lnTo>
                    <a:pt x="730" y="331"/>
                  </a:lnTo>
                  <a:lnTo>
                    <a:pt x="733" y="330"/>
                  </a:lnTo>
                  <a:lnTo>
                    <a:pt x="735" y="328"/>
                  </a:lnTo>
                  <a:lnTo>
                    <a:pt x="738" y="325"/>
                  </a:lnTo>
                  <a:lnTo>
                    <a:pt x="739" y="323"/>
                  </a:lnTo>
                  <a:lnTo>
                    <a:pt x="740" y="321"/>
                  </a:lnTo>
                  <a:lnTo>
                    <a:pt x="741" y="317"/>
                  </a:lnTo>
                  <a:lnTo>
                    <a:pt x="741" y="315"/>
                  </a:lnTo>
                  <a:lnTo>
                    <a:pt x="740" y="312"/>
                  </a:lnTo>
                  <a:lnTo>
                    <a:pt x="739" y="310"/>
                  </a:lnTo>
                  <a:lnTo>
                    <a:pt x="627" y="90"/>
                  </a:lnTo>
                  <a:lnTo>
                    <a:pt x="829" y="90"/>
                  </a:lnTo>
                  <a:lnTo>
                    <a:pt x="839" y="89"/>
                  </a:lnTo>
                  <a:lnTo>
                    <a:pt x="848" y="87"/>
                  </a:lnTo>
                  <a:lnTo>
                    <a:pt x="856" y="84"/>
                  </a:lnTo>
                  <a:lnTo>
                    <a:pt x="862" y="78"/>
                  </a:lnTo>
                  <a:lnTo>
                    <a:pt x="868" y="72"/>
                  </a:lnTo>
                  <a:lnTo>
                    <a:pt x="871" y="64"/>
                  </a:lnTo>
                  <a:lnTo>
                    <a:pt x="873" y="55"/>
                  </a:lnTo>
                  <a:lnTo>
                    <a:pt x="874" y="45"/>
                  </a:lnTo>
                  <a:lnTo>
                    <a:pt x="873" y="35"/>
                  </a:lnTo>
                  <a:lnTo>
                    <a:pt x="871" y="26"/>
                  </a:lnTo>
                  <a:lnTo>
                    <a:pt x="868" y="18"/>
                  </a:lnTo>
                  <a:lnTo>
                    <a:pt x="862" y="11"/>
                  </a:lnTo>
                  <a:lnTo>
                    <a:pt x="856" y="7"/>
                  </a:lnTo>
                  <a:lnTo>
                    <a:pt x="848" y="2"/>
                  </a:lnTo>
                  <a:lnTo>
                    <a:pt x="839" y="0"/>
                  </a:lnTo>
                  <a:lnTo>
                    <a:pt x="829" y="0"/>
                  </a:lnTo>
                  <a:lnTo>
                    <a:pt x="8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3" name="Groep 182" descr="Deze afbeelding is een pictogram van munt- en papiergeld. ">
            <a:extLst>
              <a:ext uri="{FF2B5EF4-FFF2-40B4-BE49-F238E27FC236}">
                <a16:creationId xmlns:a16="http://schemas.microsoft.com/office/drawing/2014/main" id="{6D205CE3-4876-4539-B106-24A988A06D0B}"/>
              </a:ext>
            </a:extLst>
          </p:cNvPr>
          <p:cNvGrpSpPr/>
          <p:nvPr/>
        </p:nvGrpSpPr>
        <p:grpSpPr>
          <a:xfrm>
            <a:off x="7175922" y="5171488"/>
            <a:ext cx="275209" cy="276737"/>
            <a:chOff x="3746500" y="1344613"/>
            <a:chExt cx="285750" cy="287338"/>
          </a:xfrm>
          <a:solidFill>
            <a:schemeClr val="bg1"/>
          </a:solidFill>
          <a:effectLst/>
        </p:grpSpPr>
        <p:sp>
          <p:nvSpPr>
            <p:cNvPr id="184" name="Vrije vorm 497">
              <a:extLst>
                <a:ext uri="{FF2B5EF4-FFF2-40B4-BE49-F238E27FC236}">
                  <a16:creationId xmlns:a16="http://schemas.microsoft.com/office/drawing/2014/main" id="{11C8E758-EBBC-4356-8771-1364C410B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0" y="1344613"/>
              <a:ext cx="285750" cy="182563"/>
            </a:xfrm>
            <a:custGeom>
              <a:avLst/>
              <a:gdLst>
                <a:gd name="T0" fmla="*/ 0 w 903"/>
                <a:gd name="T1" fmla="*/ 0 h 573"/>
                <a:gd name="T2" fmla="*/ 0 w 903"/>
                <a:gd name="T3" fmla="*/ 467 h 573"/>
                <a:gd name="T4" fmla="*/ 1 w 903"/>
                <a:gd name="T5" fmla="*/ 459 h 573"/>
                <a:gd name="T6" fmla="*/ 2 w 903"/>
                <a:gd name="T7" fmla="*/ 453 h 573"/>
                <a:gd name="T8" fmla="*/ 5 w 903"/>
                <a:gd name="T9" fmla="*/ 446 h 573"/>
                <a:gd name="T10" fmla="*/ 8 w 903"/>
                <a:gd name="T11" fmla="*/ 440 h 573"/>
                <a:gd name="T12" fmla="*/ 12 w 903"/>
                <a:gd name="T13" fmla="*/ 434 h 573"/>
                <a:gd name="T14" fmla="*/ 18 w 903"/>
                <a:gd name="T15" fmla="*/ 428 h 573"/>
                <a:gd name="T16" fmla="*/ 23 w 903"/>
                <a:gd name="T17" fmla="*/ 423 h 573"/>
                <a:gd name="T18" fmla="*/ 30 w 903"/>
                <a:gd name="T19" fmla="*/ 419 h 573"/>
                <a:gd name="T20" fmla="*/ 30 w 903"/>
                <a:gd name="T21" fmla="*/ 30 h 573"/>
                <a:gd name="T22" fmla="*/ 873 w 903"/>
                <a:gd name="T23" fmla="*/ 30 h 573"/>
                <a:gd name="T24" fmla="*/ 873 w 903"/>
                <a:gd name="T25" fmla="*/ 543 h 573"/>
                <a:gd name="T26" fmla="*/ 481 w 903"/>
                <a:gd name="T27" fmla="*/ 543 h 573"/>
                <a:gd name="T28" fmla="*/ 481 w 903"/>
                <a:gd name="T29" fmla="*/ 573 h 573"/>
                <a:gd name="T30" fmla="*/ 903 w 903"/>
                <a:gd name="T31" fmla="*/ 573 h 573"/>
                <a:gd name="T32" fmla="*/ 903 w 903"/>
                <a:gd name="T33" fmla="*/ 0 h 573"/>
                <a:gd name="T34" fmla="*/ 0 w 903"/>
                <a:gd name="T35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3" h="573">
                  <a:moveTo>
                    <a:pt x="0" y="0"/>
                  </a:moveTo>
                  <a:lnTo>
                    <a:pt x="0" y="467"/>
                  </a:lnTo>
                  <a:lnTo>
                    <a:pt x="1" y="459"/>
                  </a:lnTo>
                  <a:lnTo>
                    <a:pt x="2" y="453"/>
                  </a:lnTo>
                  <a:lnTo>
                    <a:pt x="5" y="446"/>
                  </a:lnTo>
                  <a:lnTo>
                    <a:pt x="8" y="440"/>
                  </a:lnTo>
                  <a:lnTo>
                    <a:pt x="12" y="434"/>
                  </a:lnTo>
                  <a:lnTo>
                    <a:pt x="18" y="428"/>
                  </a:lnTo>
                  <a:lnTo>
                    <a:pt x="23" y="423"/>
                  </a:lnTo>
                  <a:lnTo>
                    <a:pt x="30" y="419"/>
                  </a:lnTo>
                  <a:lnTo>
                    <a:pt x="30" y="30"/>
                  </a:lnTo>
                  <a:lnTo>
                    <a:pt x="873" y="30"/>
                  </a:lnTo>
                  <a:lnTo>
                    <a:pt x="873" y="543"/>
                  </a:lnTo>
                  <a:lnTo>
                    <a:pt x="481" y="543"/>
                  </a:lnTo>
                  <a:lnTo>
                    <a:pt x="481" y="573"/>
                  </a:lnTo>
                  <a:lnTo>
                    <a:pt x="903" y="573"/>
                  </a:lnTo>
                  <a:lnTo>
                    <a:pt x="90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185" name="Vrije vorm 498">
              <a:extLst>
                <a:ext uri="{FF2B5EF4-FFF2-40B4-BE49-F238E27FC236}">
                  <a16:creationId xmlns:a16="http://schemas.microsoft.com/office/drawing/2014/main" id="{E116885A-F6E8-44C4-BD85-ADCD0E8ADF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5075" y="1373188"/>
              <a:ext cx="228600" cy="125413"/>
            </a:xfrm>
            <a:custGeom>
              <a:avLst/>
              <a:gdLst>
                <a:gd name="T0" fmla="*/ 330 w 723"/>
                <a:gd name="T1" fmla="*/ 283 h 392"/>
                <a:gd name="T2" fmla="*/ 295 w 723"/>
                <a:gd name="T3" fmla="*/ 263 h 392"/>
                <a:gd name="T4" fmla="*/ 269 w 723"/>
                <a:gd name="T5" fmla="*/ 232 h 392"/>
                <a:gd name="T6" fmla="*/ 257 w 723"/>
                <a:gd name="T7" fmla="*/ 192 h 392"/>
                <a:gd name="T8" fmla="*/ 260 w 723"/>
                <a:gd name="T9" fmla="*/ 151 h 392"/>
                <a:gd name="T10" fmla="*/ 281 w 723"/>
                <a:gd name="T11" fmla="*/ 115 h 392"/>
                <a:gd name="T12" fmla="*/ 312 w 723"/>
                <a:gd name="T13" fmla="*/ 90 h 392"/>
                <a:gd name="T14" fmla="*/ 350 w 723"/>
                <a:gd name="T15" fmla="*/ 77 h 392"/>
                <a:gd name="T16" fmla="*/ 392 w 723"/>
                <a:gd name="T17" fmla="*/ 81 h 392"/>
                <a:gd name="T18" fmla="*/ 429 w 723"/>
                <a:gd name="T19" fmla="*/ 100 h 392"/>
                <a:gd name="T20" fmla="*/ 454 w 723"/>
                <a:gd name="T21" fmla="*/ 131 h 392"/>
                <a:gd name="T22" fmla="*/ 466 w 723"/>
                <a:gd name="T23" fmla="*/ 171 h 392"/>
                <a:gd name="T24" fmla="*/ 462 w 723"/>
                <a:gd name="T25" fmla="*/ 213 h 392"/>
                <a:gd name="T26" fmla="*/ 443 w 723"/>
                <a:gd name="T27" fmla="*/ 248 h 392"/>
                <a:gd name="T28" fmla="*/ 412 w 723"/>
                <a:gd name="T29" fmla="*/ 274 h 392"/>
                <a:gd name="T30" fmla="*/ 372 w 723"/>
                <a:gd name="T31" fmla="*/ 287 h 392"/>
                <a:gd name="T32" fmla="*/ 96 w 723"/>
                <a:gd name="T33" fmla="*/ 151 h 392"/>
                <a:gd name="T34" fmla="*/ 68 w 723"/>
                <a:gd name="T35" fmla="*/ 131 h 392"/>
                <a:gd name="T36" fmla="*/ 61 w 723"/>
                <a:gd name="T37" fmla="*/ 97 h 392"/>
                <a:gd name="T38" fmla="*/ 80 w 723"/>
                <a:gd name="T39" fmla="*/ 69 h 392"/>
                <a:gd name="T40" fmla="*/ 114 w 723"/>
                <a:gd name="T41" fmla="*/ 63 h 392"/>
                <a:gd name="T42" fmla="*/ 143 w 723"/>
                <a:gd name="T43" fmla="*/ 81 h 392"/>
                <a:gd name="T44" fmla="*/ 150 w 723"/>
                <a:gd name="T45" fmla="*/ 115 h 392"/>
                <a:gd name="T46" fmla="*/ 131 w 723"/>
                <a:gd name="T47" fmla="*/ 144 h 392"/>
                <a:gd name="T48" fmla="*/ 106 w 723"/>
                <a:gd name="T49" fmla="*/ 152 h 392"/>
                <a:gd name="T50" fmla="*/ 642 w 723"/>
                <a:gd name="T51" fmla="*/ 249 h 392"/>
                <a:gd name="T52" fmla="*/ 661 w 723"/>
                <a:gd name="T53" fmla="*/ 278 h 392"/>
                <a:gd name="T54" fmla="*/ 655 w 723"/>
                <a:gd name="T55" fmla="*/ 313 h 392"/>
                <a:gd name="T56" fmla="*/ 626 w 723"/>
                <a:gd name="T57" fmla="*/ 331 h 392"/>
                <a:gd name="T58" fmla="*/ 592 w 723"/>
                <a:gd name="T59" fmla="*/ 324 h 392"/>
                <a:gd name="T60" fmla="*/ 573 w 723"/>
                <a:gd name="T61" fmla="*/ 297 h 392"/>
                <a:gd name="T62" fmla="*/ 580 w 723"/>
                <a:gd name="T63" fmla="*/ 262 h 392"/>
                <a:gd name="T64" fmla="*/ 608 w 723"/>
                <a:gd name="T65" fmla="*/ 243 h 392"/>
                <a:gd name="T66" fmla="*/ 669 w 723"/>
                <a:gd name="T67" fmla="*/ 392 h 392"/>
                <a:gd name="T68" fmla="*/ 691 w 723"/>
                <a:gd name="T69" fmla="*/ 386 h 392"/>
                <a:gd name="T70" fmla="*/ 709 w 723"/>
                <a:gd name="T71" fmla="*/ 371 h 392"/>
                <a:gd name="T72" fmla="*/ 720 w 723"/>
                <a:gd name="T73" fmla="*/ 350 h 392"/>
                <a:gd name="T74" fmla="*/ 723 w 723"/>
                <a:gd name="T75" fmla="*/ 62 h 392"/>
                <a:gd name="T76" fmla="*/ 718 w 723"/>
                <a:gd name="T77" fmla="*/ 38 h 392"/>
                <a:gd name="T78" fmla="*/ 705 w 723"/>
                <a:gd name="T79" fmla="*/ 19 h 392"/>
                <a:gd name="T80" fmla="*/ 686 w 723"/>
                <a:gd name="T81" fmla="*/ 6 h 392"/>
                <a:gd name="T82" fmla="*/ 663 w 723"/>
                <a:gd name="T83" fmla="*/ 2 h 392"/>
                <a:gd name="T84" fmla="*/ 43 w 723"/>
                <a:gd name="T85" fmla="*/ 4 h 392"/>
                <a:gd name="T86" fmla="*/ 22 w 723"/>
                <a:gd name="T87" fmla="*/ 14 h 392"/>
                <a:gd name="T88" fmla="*/ 7 w 723"/>
                <a:gd name="T89" fmla="*/ 33 h 392"/>
                <a:gd name="T90" fmla="*/ 1 w 723"/>
                <a:gd name="T91" fmla="*/ 55 h 392"/>
                <a:gd name="T92" fmla="*/ 46 w 723"/>
                <a:gd name="T93" fmla="*/ 294 h 392"/>
                <a:gd name="T94" fmla="*/ 151 w 723"/>
                <a:gd name="T95" fmla="*/ 287 h 392"/>
                <a:gd name="T96" fmla="*/ 244 w 723"/>
                <a:gd name="T97" fmla="*/ 293 h 392"/>
                <a:gd name="T98" fmla="*/ 326 w 723"/>
                <a:gd name="T99" fmla="*/ 312 h 392"/>
                <a:gd name="T100" fmla="*/ 373 w 723"/>
                <a:gd name="T101" fmla="*/ 337 h 392"/>
                <a:gd name="T102" fmla="*/ 389 w 723"/>
                <a:gd name="T103" fmla="*/ 3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3" h="392">
                  <a:moveTo>
                    <a:pt x="361" y="287"/>
                  </a:moveTo>
                  <a:lnTo>
                    <a:pt x="350" y="287"/>
                  </a:lnTo>
                  <a:lnTo>
                    <a:pt x="341" y="285"/>
                  </a:lnTo>
                  <a:lnTo>
                    <a:pt x="330" y="283"/>
                  </a:lnTo>
                  <a:lnTo>
                    <a:pt x="320" y="278"/>
                  </a:lnTo>
                  <a:lnTo>
                    <a:pt x="312" y="274"/>
                  </a:lnTo>
                  <a:lnTo>
                    <a:pt x="302" y="269"/>
                  </a:lnTo>
                  <a:lnTo>
                    <a:pt x="295" y="263"/>
                  </a:lnTo>
                  <a:lnTo>
                    <a:pt x="287" y="256"/>
                  </a:lnTo>
                  <a:lnTo>
                    <a:pt x="281" y="248"/>
                  </a:lnTo>
                  <a:lnTo>
                    <a:pt x="274" y="241"/>
                  </a:lnTo>
                  <a:lnTo>
                    <a:pt x="269" y="232"/>
                  </a:lnTo>
                  <a:lnTo>
                    <a:pt x="265" y="223"/>
                  </a:lnTo>
                  <a:lnTo>
                    <a:pt x="260" y="213"/>
                  </a:lnTo>
                  <a:lnTo>
                    <a:pt x="258" y="203"/>
                  </a:lnTo>
                  <a:lnTo>
                    <a:pt x="257" y="192"/>
                  </a:lnTo>
                  <a:lnTo>
                    <a:pt x="256" y="182"/>
                  </a:lnTo>
                  <a:lnTo>
                    <a:pt x="257" y="171"/>
                  </a:lnTo>
                  <a:lnTo>
                    <a:pt x="258" y="160"/>
                  </a:lnTo>
                  <a:lnTo>
                    <a:pt x="260" y="151"/>
                  </a:lnTo>
                  <a:lnTo>
                    <a:pt x="265" y="141"/>
                  </a:lnTo>
                  <a:lnTo>
                    <a:pt x="269" y="131"/>
                  </a:lnTo>
                  <a:lnTo>
                    <a:pt x="274" y="123"/>
                  </a:lnTo>
                  <a:lnTo>
                    <a:pt x="281" y="115"/>
                  </a:lnTo>
                  <a:lnTo>
                    <a:pt x="287" y="108"/>
                  </a:lnTo>
                  <a:lnTo>
                    <a:pt x="295" y="100"/>
                  </a:lnTo>
                  <a:lnTo>
                    <a:pt x="302" y="95"/>
                  </a:lnTo>
                  <a:lnTo>
                    <a:pt x="312" y="90"/>
                  </a:lnTo>
                  <a:lnTo>
                    <a:pt x="320" y="84"/>
                  </a:lnTo>
                  <a:lnTo>
                    <a:pt x="330" y="81"/>
                  </a:lnTo>
                  <a:lnTo>
                    <a:pt x="341" y="79"/>
                  </a:lnTo>
                  <a:lnTo>
                    <a:pt x="350" y="77"/>
                  </a:lnTo>
                  <a:lnTo>
                    <a:pt x="361" y="77"/>
                  </a:lnTo>
                  <a:lnTo>
                    <a:pt x="372" y="77"/>
                  </a:lnTo>
                  <a:lnTo>
                    <a:pt x="383" y="79"/>
                  </a:lnTo>
                  <a:lnTo>
                    <a:pt x="392" y="81"/>
                  </a:lnTo>
                  <a:lnTo>
                    <a:pt x="403" y="84"/>
                  </a:lnTo>
                  <a:lnTo>
                    <a:pt x="412" y="90"/>
                  </a:lnTo>
                  <a:lnTo>
                    <a:pt x="420" y="95"/>
                  </a:lnTo>
                  <a:lnTo>
                    <a:pt x="429" y="100"/>
                  </a:lnTo>
                  <a:lnTo>
                    <a:pt x="436" y="108"/>
                  </a:lnTo>
                  <a:lnTo>
                    <a:pt x="443" y="115"/>
                  </a:lnTo>
                  <a:lnTo>
                    <a:pt x="449" y="123"/>
                  </a:lnTo>
                  <a:lnTo>
                    <a:pt x="454" y="131"/>
                  </a:lnTo>
                  <a:lnTo>
                    <a:pt x="459" y="141"/>
                  </a:lnTo>
                  <a:lnTo>
                    <a:pt x="462" y="151"/>
                  </a:lnTo>
                  <a:lnTo>
                    <a:pt x="465" y="160"/>
                  </a:lnTo>
                  <a:lnTo>
                    <a:pt x="466" y="171"/>
                  </a:lnTo>
                  <a:lnTo>
                    <a:pt x="467" y="182"/>
                  </a:lnTo>
                  <a:lnTo>
                    <a:pt x="466" y="192"/>
                  </a:lnTo>
                  <a:lnTo>
                    <a:pt x="465" y="203"/>
                  </a:lnTo>
                  <a:lnTo>
                    <a:pt x="462" y="213"/>
                  </a:lnTo>
                  <a:lnTo>
                    <a:pt x="459" y="223"/>
                  </a:lnTo>
                  <a:lnTo>
                    <a:pt x="454" y="232"/>
                  </a:lnTo>
                  <a:lnTo>
                    <a:pt x="449" y="241"/>
                  </a:lnTo>
                  <a:lnTo>
                    <a:pt x="443" y="248"/>
                  </a:lnTo>
                  <a:lnTo>
                    <a:pt x="436" y="256"/>
                  </a:lnTo>
                  <a:lnTo>
                    <a:pt x="429" y="263"/>
                  </a:lnTo>
                  <a:lnTo>
                    <a:pt x="420" y="269"/>
                  </a:lnTo>
                  <a:lnTo>
                    <a:pt x="412" y="274"/>
                  </a:lnTo>
                  <a:lnTo>
                    <a:pt x="403" y="278"/>
                  </a:lnTo>
                  <a:lnTo>
                    <a:pt x="392" y="283"/>
                  </a:lnTo>
                  <a:lnTo>
                    <a:pt x="383" y="285"/>
                  </a:lnTo>
                  <a:lnTo>
                    <a:pt x="372" y="287"/>
                  </a:lnTo>
                  <a:lnTo>
                    <a:pt x="361" y="287"/>
                  </a:lnTo>
                  <a:lnTo>
                    <a:pt x="361" y="287"/>
                  </a:lnTo>
                  <a:close/>
                  <a:moveTo>
                    <a:pt x="106" y="152"/>
                  </a:moveTo>
                  <a:lnTo>
                    <a:pt x="96" y="151"/>
                  </a:lnTo>
                  <a:lnTo>
                    <a:pt x="88" y="149"/>
                  </a:lnTo>
                  <a:lnTo>
                    <a:pt x="80" y="144"/>
                  </a:lnTo>
                  <a:lnTo>
                    <a:pt x="74" y="139"/>
                  </a:lnTo>
                  <a:lnTo>
                    <a:pt x="68" y="131"/>
                  </a:lnTo>
                  <a:lnTo>
                    <a:pt x="64" y="124"/>
                  </a:lnTo>
                  <a:lnTo>
                    <a:pt x="61" y="115"/>
                  </a:lnTo>
                  <a:lnTo>
                    <a:pt x="61" y="107"/>
                  </a:lnTo>
                  <a:lnTo>
                    <a:pt x="61" y="97"/>
                  </a:lnTo>
                  <a:lnTo>
                    <a:pt x="64" y="88"/>
                  </a:lnTo>
                  <a:lnTo>
                    <a:pt x="68" y="81"/>
                  </a:lnTo>
                  <a:lnTo>
                    <a:pt x="74" y="74"/>
                  </a:lnTo>
                  <a:lnTo>
                    <a:pt x="80" y="69"/>
                  </a:lnTo>
                  <a:lnTo>
                    <a:pt x="88" y="65"/>
                  </a:lnTo>
                  <a:lnTo>
                    <a:pt x="96" y="63"/>
                  </a:lnTo>
                  <a:lnTo>
                    <a:pt x="106" y="62"/>
                  </a:lnTo>
                  <a:lnTo>
                    <a:pt x="114" y="63"/>
                  </a:lnTo>
                  <a:lnTo>
                    <a:pt x="123" y="65"/>
                  </a:lnTo>
                  <a:lnTo>
                    <a:pt x="131" y="69"/>
                  </a:lnTo>
                  <a:lnTo>
                    <a:pt x="137" y="74"/>
                  </a:lnTo>
                  <a:lnTo>
                    <a:pt x="143" y="81"/>
                  </a:lnTo>
                  <a:lnTo>
                    <a:pt x="147" y="88"/>
                  </a:lnTo>
                  <a:lnTo>
                    <a:pt x="150" y="97"/>
                  </a:lnTo>
                  <a:lnTo>
                    <a:pt x="151" y="107"/>
                  </a:lnTo>
                  <a:lnTo>
                    <a:pt x="150" y="115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39"/>
                  </a:lnTo>
                  <a:lnTo>
                    <a:pt x="131" y="144"/>
                  </a:lnTo>
                  <a:lnTo>
                    <a:pt x="123" y="149"/>
                  </a:lnTo>
                  <a:lnTo>
                    <a:pt x="114" y="151"/>
                  </a:lnTo>
                  <a:lnTo>
                    <a:pt x="106" y="152"/>
                  </a:lnTo>
                  <a:lnTo>
                    <a:pt x="106" y="152"/>
                  </a:lnTo>
                  <a:close/>
                  <a:moveTo>
                    <a:pt x="617" y="242"/>
                  </a:moveTo>
                  <a:lnTo>
                    <a:pt x="626" y="243"/>
                  </a:lnTo>
                  <a:lnTo>
                    <a:pt x="635" y="245"/>
                  </a:lnTo>
                  <a:lnTo>
                    <a:pt x="642" y="249"/>
                  </a:lnTo>
                  <a:lnTo>
                    <a:pt x="650" y="255"/>
                  </a:lnTo>
                  <a:lnTo>
                    <a:pt x="655" y="262"/>
                  </a:lnTo>
                  <a:lnTo>
                    <a:pt x="659" y="270"/>
                  </a:lnTo>
                  <a:lnTo>
                    <a:pt x="661" y="278"/>
                  </a:lnTo>
                  <a:lnTo>
                    <a:pt x="663" y="287"/>
                  </a:lnTo>
                  <a:lnTo>
                    <a:pt x="661" y="297"/>
                  </a:lnTo>
                  <a:lnTo>
                    <a:pt x="659" y="305"/>
                  </a:lnTo>
                  <a:lnTo>
                    <a:pt x="655" y="313"/>
                  </a:lnTo>
                  <a:lnTo>
                    <a:pt x="650" y="319"/>
                  </a:lnTo>
                  <a:lnTo>
                    <a:pt x="642" y="324"/>
                  </a:lnTo>
                  <a:lnTo>
                    <a:pt x="635" y="329"/>
                  </a:lnTo>
                  <a:lnTo>
                    <a:pt x="626" y="331"/>
                  </a:lnTo>
                  <a:lnTo>
                    <a:pt x="617" y="332"/>
                  </a:lnTo>
                  <a:lnTo>
                    <a:pt x="608" y="331"/>
                  </a:lnTo>
                  <a:lnTo>
                    <a:pt x="600" y="329"/>
                  </a:lnTo>
                  <a:lnTo>
                    <a:pt x="592" y="324"/>
                  </a:lnTo>
                  <a:lnTo>
                    <a:pt x="585" y="319"/>
                  </a:lnTo>
                  <a:lnTo>
                    <a:pt x="580" y="313"/>
                  </a:lnTo>
                  <a:lnTo>
                    <a:pt x="576" y="305"/>
                  </a:lnTo>
                  <a:lnTo>
                    <a:pt x="573" y="297"/>
                  </a:lnTo>
                  <a:lnTo>
                    <a:pt x="572" y="287"/>
                  </a:lnTo>
                  <a:lnTo>
                    <a:pt x="573" y="278"/>
                  </a:lnTo>
                  <a:lnTo>
                    <a:pt x="576" y="270"/>
                  </a:lnTo>
                  <a:lnTo>
                    <a:pt x="580" y="262"/>
                  </a:lnTo>
                  <a:lnTo>
                    <a:pt x="585" y="255"/>
                  </a:lnTo>
                  <a:lnTo>
                    <a:pt x="592" y="249"/>
                  </a:lnTo>
                  <a:lnTo>
                    <a:pt x="600" y="245"/>
                  </a:lnTo>
                  <a:lnTo>
                    <a:pt x="608" y="243"/>
                  </a:lnTo>
                  <a:lnTo>
                    <a:pt x="617" y="242"/>
                  </a:lnTo>
                  <a:close/>
                  <a:moveTo>
                    <a:pt x="391" y="392"/>
                  </a:moveTo>
                  <a:lnTo>
                    <a:pt x="663" y="392"/>
                  </a:lnTo>
                  <a:lnTo>
                    <a:pt x="669" y="392"/>
                  </a:lnTo>
                  <a:lnTo>
                    <a:pt x="674" y="391"/>
                  </a:lnTo>
                  <a:lnTo>
                    <a:pt x="681" y="390"/>
                  </a:lnTo>
                  <a:lnTo>
                    <a:pt x="686" y="388"/>
                  </a:lnTo>
                  <a:lnTo>
                    <a:pt x="691" y="386"/>
                  </a:lnTo>
                  <a:lnTo>
                    <a:pt x="697" y="382"/>
                  </a:lnTo>
                  <a:lnTo>
                    <a:pt x="701" y="379"/>
                  </a:lnTo>
                  <a:lnTo>
                    <a:pt x="705" y="375"/>
                  </a:lnTo>
                  <a:lnTo>
                    <a:pt x="709" y="371"/>
                  </a:lnTo>
                  <a:lnTo>
                    <a:pt x="713" y="366"/>
                  </a:lnTo>
                  <a:lnTo>
                    <a:pt x="715" y="361"/>
                  </a:lnTo>
                  <a:lnTo>
                    <a:pt x="718" y="356"/>
                  </a:lnTo>
                  <a:lnTo>
                    <a:pt x="720" y="350"/>
                  </a:lnTo>
                  <a:lnTo>
                    <a:pt x="721" y="345"/>
                  </a:lnTo>
                  <a:lnTo>
                    <a:pt x="723" y="338"/>
                  </a:lnTo>
                  <a:lnTo>
                    <a:pt x="723" y="332"/>
                  </a:lnTo>
                  <a:lnTo>
                    <a:pt x="723" y="62"/>
                  </a:lnTo>
                  <a:lnTo>
                    <a:pt x="723" y="55"/>
                  </a:lnTo>
                  <a:lnTo>
                    <a:pt x="721" y="49"/>
                  </a:lnTo>
                  <a:lnTo>
                    <a:pt x="720" y="43"/>
                  </a:lnTo>
                  <a:lnTo>
                    <a:pt x="718" y="38"/>
                  </a:lnTo>
                  <a:lnTo>
                    <a:pt x="715" y="33"/>
                  </a:lnTo>
                  <a:lnTo>
                    <a:pt x="713" y="27"/>
                  </a:lnTo>
                  <a:lnTo>
                    <a:pt x="709" y="23"/>
                  </a:lnTo>
                  <a:lnTo>
                    <a:pt x="705" y="19"/>
                  </a:lnTo>
                  <a:lnTo>
                    <a:pt x="701" y="14"/>
                  </a:lnTo>
                  <a:lnTo>
                    <a:pt x="697" y="11"/>
                  </a:lnTo>
                  <a:lnTo>
                    <a:pt x="691" y="8"/>
                  </a:lnTo>
                  <a:lnTo>
                    <a:pt x="686" y="6"/>
                  </a:lnTo>
                  <a:lnTo>
                    <a:pt x="681" y="4"/>
                  </a:lnTo>
                  <a:lnTo>
                    <a:pt x="674" y="3"/>
                  </a:lnTo>
                  <a:lnTo>
                    <a:pt x="669" y="2"/>
                  </a:lnTo>
                  <a:lnTo>
                    <a:pt x="663" y="2"/>
                  </a:lnTo>
                  <a:lnTo>
                    <a:pt x="61" y="0"/>
                  </a:lnTo>
                  <a:lnTo>
                    <a:pt x="54" y="2"/>
                  </a:lnTo>
                  <a:lnTo>
                    <a:pt x="48" y="3"/>
                  </a:lnTo>
                  <a:lnTo>
                    <a:pt x="43" y="4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7" y="11"/>
                  </a:lnTo>
                  <a:lnTo>
                    <a:pt x="22" y="14"/>
                  </a:lnTo>
                  <a:lnTo>
                    <a:pt x="18" y="19"/>
                  </a:lnTo>
                  <a:lnTo>
                    <a:pt x="14" y="23"/>
                  </a:lnTo>
                  <a:lnTo>
                    <a:pt x="10" y="27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3" y="43"/>
                  </a:lnTo>
                  <a:lnTo>
                    <a:pt x="2" y="49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0" y="304"/>
                  </a:lnTo>
                  <a:lnTo>
                    <a:pt x="22" y="299"/>
                  </a:lnTo>
                  <a:lnTo>
                    <a:pt x="46" y="294"/>
                  </a:lnTo>
                  <a:lnTo>
                    <a:pt x="68" y="291"/>
                  </a:lnTo>
                  <a:lnTo>
                    <a:pt x="90" y="290"/>
                  </a:lnTo>
                  <a:lnTo>
                    <a:pt x="126" y="288"/>
                  </a:lnTo>
                  <a:lnTo>
                    <a:pt x="151" y="287"/>
                  </a:lnTo>
                  <a:lnTo>
                    <a:pt x="172" y="288"/>
                  </a:lnTo>
                  <a:lnTo>
                    <a:pt x="206" y="289"/>
                  </a:lnTo>
                  <a:lnTo>
                    <a:pt x="225" y="291"/>
                  </a:lnTo>
                  <a:lnTo>
                    <a:pt x="244" y="293"/>
                  </a:lnTo>
                  <a:lnTo>
                    <a:pt x="266" y="297"/>
                  </a:lnTo>
                  <a:lnTo>
                    <a:pt x="286" y="300"/>
                  </a:lnTo>
                  <a:lnTo>
                    <a:pt x="306" y="305"/>
                  </a:lnTo>
                  <a:lnTo>
                    <a:pt x="326" y="312"/>
                  </a:lnTo>
                  <a:lnTo>
                    <a:pt x="344" y="318"/>
                  </a:lnTo>
                  <a:lnTo>
                    <a:pt x="360" y="327"/>
                  </a:lnTo>
                  <a:lnTo>
                    <a:pt x="366" y="332"/>
                  </a:lnTo>
                  <a:lnTo>
                    <a:pt x="373" y="337"/>
                  </a:lnTo>
                  <a:lnTo>
                    <a:pt x="378" y="343"/>
                  </a:lnTo>
                  <a:lnTo>
                    <a:pt x="383" y="349"/>
                  </a:lnTo>
                  <a:lnTo>
                    <a:pt x="387" y="356"/>
                  </a:lnTo>
                  <a:lnTo>
                    <a:pt x="389" y="362"/>
                  </a:lnTo>
                  <a:lnTo>
                    <a:pt x="391" y="369"/>
                  </a:lnTo>
                  <a:lnTo>
                    <a:pt x="391" y="377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186" name="Vrije vorm 499">
              <a:extLst>
                <a:ext uri="{FF2B5EF4-FFF2-40B4-BE49-F238E27FC236}">
                  <a16:creationId xmlns:a16="http://schemas.microsoft.com/office/drawing/2014/main" id="{BF723C2A-68AB-402A-BD7B-74F250598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98613"/>
              <a:ext cx="133350" cy="33338"/>
            </a:xfrm>
            <a:custGeom>
              <a:avLst/>
              <a:gdLst>
                <a:gd name="T0" fmla="*/ 0 w 421"/>
                <a:gd name="T1" fmla="*/ 44 h 104"/>
                <a:gd name="T2" fmla="*/ 2 w 421"/>
                <a:gd name="T3" fmla="*/ 52 h 104"/>
                <a:gd name="T4" fmla="*/ 5 w 421"/>
                <a:gd name="T5" fmla="*/ 56 h 104"/>
                <a:gd name="T6" fmla="*/ 6 w 421"/>
                <a:gd name="T7" fmla="*/ 59 h 104"/>
                <a:gd name="T8" fmla="*/ 11 w 421"/>
                <a:gd name="T9" fmla="*/ 65 h 104"/>
                <a:gd name="T10" fmla="*/ 13 w 421"/>
                <a:gd name="T11" fmla="*/ 65 h 104"/>
                <a:gd name="T12" fmla="*/ 31 w 421"/>
                <a:gd name="T13" fmla="*/ 76 h 104"/>
                <a:gd name="T14" fmla="*/ 32 w 421"/>
                <a:gd name="T15" fmla="*/ 77 h 104"/>
                <a:gd name="T16" fmla="*/ 41 w 421"/>
                <a:gd name="T17" fmla="*/ 80 h 104"/>
                <a:gd name="T18" fmla="*/ 45 w 421"/>
                <a:gd name="T19" fmla="*/ 81 h 104"/>
                <a:gd name="T20" fmla="*/ 53 w 421"/>
                <a:gd name="T21" fmla="*/ 84 h 104"/>
                <a:gd name="T22" fmla="*/ 61 w 421"/>
                <a:gd name="T23" fmla="*/ 86 h 104"/>
                <a:gd name="T24" fmla="*/ 66 w 421"/>
                <a:gd name="T25" fmla="*/ 87 h 104"/>
                <a:gd name="T26" fmla="*/ 98 w 421"/>
                <a:gd name="T27" fmla="*/ 95 h 104"/>
                <a:gd name="T28" fmla="*/ 133 w 421"/>
                <a:gd name="T29" fmla="*/ 99 h 104"/>
                <a:gd name="T30" fmla="*/ 197 w 421"/>
                <a:gd name="T31" fmla="*/ 104 h 104"/>
                <a:gd name="T32" fmla="*/ 211 w 421"/>
                <a:gd name="T33" fmla="*/ 104 h 104"/>
                <a:gd name="T34" fmla="*/ 225 w 421"/>
                <a:gd name="T35" fmla="*/ 104 h 104"/>
                <a:gd name="T36" fmla="*/ 289 w 421"/>
                <a:gd name="T37" fmla="*/ 99 h 104"/>
                <a:gd name="T38" fmla="*/ 322 w 421"/>
                <a:gd name="T39" fmla="*/ 95 h 104"/>
                <a:gd name="T40" fmla="*/ 356 w 421"/>
                <a:gd name="T41" fmla="*/ 87 h 104"/>
                <a:gd name="T42" fmla="*/ 360 w 421"/>
                <a:gd name="T43" fmla="*/ 86 h 104"/>
                <a:gd name="T44" fmla="*/ 368 w 421"/>
                <a:gd name="T45" fmla="*/ 84 h 104"/>
                <a:gd name="T46" fmla="*/ 376 w 421"/>
                <a:gd name="T47" fmla="*/ 81 h 104"/>
                <a:gd name="T48" fmla="*/ 379 w 421"/>
                <a:gd name="T49" fmla="*/ 80 h 104"/>
                <a:gd name="T50" fmla="*/ 390 w 421"/>
                <a:gd name="T51" fmla="*/ 77 h 104"/>
                <a:gd name="T52" fmla="*/ 391 w 421"/>
                <a:gd name="T53" fmla="*/ 76 h 104"/>
                <a:gd name="T54" fmla="*/ 409 w 421"/>
                <a:gd name="T55" fmla="*/ 65 h 104"/>
                <a:gd name="T56" fmla="*/ 409 w 421"/>
                <a:gd name="T57" fmla="*/ 65 h 104"/>
                <a:gd name="T58" fmla="*/ 416 w 421"/>
                <a:gd name="T59" fmla="*/ 59 h 104"/>
                <a:gd name="T60" fmla="*/ 417 w 421"/>
                <a:gd name="T61" fmla="*/ 56 h 104"/>
                <a:gd name="T62" fmla="*/ 420 w 421"/>
                <a:gd name="T63" fmla="*/ 52 h 104"/>
                <a:gd name="T64" fmla="*/ 421 w 421"/>
                <a:gd name="T65" fmla="*/ 44 h 104"/>
                <a:gd name="T66" fmla="*/ 410 w 421"/>
                <a:gd name="T67" fmla="*/ 4 h 104"/>
                <a:gd name="T68" fmla="*/ 386 w 421"/>
                <a:gd name="T69" fmla="*/ 10 h 104"/>
                <a:gd name="T70" fmla="*/ 344 w 421"/>
                <a:gd name="T71" fmla="*/ 19 h 104"/>
                <a:gd name="T72" fmla="*/ 284 w 421"/>
                <a:gd name="T73" fmla="*/ 25 h 104"/>
                <a:gd name="T74" fmla="*/ 231 w 421"/>
                <a:gd name="T75" fmla="*/ 28 h 104"/>
                <a:gd name="T76" fmla="*/ 191 w 421"/>
                <a:gd name="T77" fmla="*/ 28 h 104"/>
                <a:gd name="T78" fmla="*/ 138 w 421"/>
                <a:gd name="T79" fmla="*/ 25 h 104"/>
                <a:gd name="T80" fmla="*/ 78 w 421"/>
                <a:gd name="T81" fmla="*/ 19 h 104"/>
                <a:gd name="T82" fmla="*/ 35 w 421"/>
                <a:gd name="T83" fmla="*/ 10 h 104"/>
                <a:gd name="T84" fmla="*/ 10 w 421"/>
                <a:gd name="T85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1" h="104">
                  <a:moveTo>
                    <a:pt x="0" y="0"/>
                  </a:moveTo>
                  <a:lnTo>
                    <a:pt x="0" y="44"/>
                  </a:lnTo>
                  <a:lnTo>
                    <a:pt x="1" y="48"/>
                  </a:lnTo>
                  <a:lnTo>
                    <a:pt x="2" y="52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8" y="62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20" y="70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2" y="77"/>
                  </a:lnTo>
                  <a:lnTo>
                    <a:pt x="36" y="79"/>
                  </a:lnTo>
                  <a:lnTo>
                    <a:pt x="41" y="80"/>
                  </a:lnTo>
                  <a:lnTo>
                    <a:pt x="44" y="81"/>
                  </a:lnTo>
                  <a:lnTo>
                    <a:pt x="45" y="81"/>
                  </a:lnTo>
                  <a:lnTo>
                    <a:pt x="49" y="83"/>
                  </a:lnTo>
                  <a:lnTo>
                    <a:pt x="53" y="84"/>
                  </a:lnTo>
                  <a:lnTo>
                    <a:pt x="58" y="85"/>
                  </a:lnTo>
                  <a:lnTo>
                    <a:pt x="61" y="86"/>
                  </a:lnTo>
                  <a:lnTo>
                    <a:pt x="64" y="87"/>
                  </a:lnTo>
                  <a:lnTo>
                    <a:pt x="66" y="87"/>
                  </a:lnTo>
                  <a:lnTo>
                    <a:pt x="82" y="92"/>
                  </a:lnTo>
                  <a:lnTo>
                    <a:pt x="98" y="95"/>
                  </a:lnTo>
                  <a:lnTo>
                    <a:pt x="115" y="97"/>
                  </a:lnTo>
                  <a:lnTo>
                    <a:pt x="133" y="99"/>
                  </a:lnTo>
                  <a:lnTo>
                    <a:pt x="166" y="102"/>
                  </a:lnTo>
                  <a:lnTo>
                    <a:pt x="197" y="104"/>
                  </a:lnTo>
                  <a:lnTo>
                    <a:pt x="203" y="104"/>
                  </a:lnTo>
                  <a:lnTo>
                    <a:pt x="211" y="104"/>
                  </a:lnTo>
                  <a:lnTo>
                    <a:pt x="217" y="104"/>
                  </a:lnTo>
                  <a:lnTo>
                    <a:pt x="225" y="104"/>
                  </a:lnTo>
                  <a:lnTo>
                    <a:pt x="255" y="102"/>
                  </a:lnTo>
                  <a:lnTo>
                    <a:pt x="289" y="99"/>
                  </a:lnTo>
                  <a:lnTo>
                    <a:pt x="306" y="97"/>
                  </a:lnTo>
                  <a:lnTo>
                    <a:pt x="322" y="95"/>
                  </a:lnTo>
                  <a:lnTo>
                    <a:pt x="340" y="92"/>
                  </a:lnTo>
                  <a:lnTo>
                    <a:pt x="356" y="87"/>
                  </a:lnTo>
                  <a:lnTo>
                    <a:pt x="358" y="87"/>
                  </a:lnTo>
                  <a:lnTo>
                    <a:pt x="360" y="86"/>
                  </a:lnTo>
                  <a:lnTo>
                    <a:pt x="364" y="85"/>
                  </a:lnTo>
                  <a:lnTo>
                    <a:pt x="368" y="84"/>
                  </a:lnTo>
                  <a:lnTo>
                    <a:pt x="372" y="83"/>
                  </a:lnTo>
                  <a:lnTo>
                    <a:pt x="376" y="81"/>
                  </a:lnTo>
                  <a:lnTo>
                    <a:pt x="378" y="81"/>
                  </a:lnTo>
                  <a:lnTo>
                    <a:pt x="379" y="80"/>
                  </a:lnTo>
                  <a:lnTo>
                    <a:pt x="385" y="79"/>
                  </a:lnTo>
                  <a:lnTo>
                    <a:pt x="390" y="77"/>
                  </a:lnTo>
                  <a:lnTo>
                    <a:pt x="390" y="76"/>
                  </a:lnTo>
                  <a:lnTo>
                    <a:pt x="391" y="76"/>
                  </a:lnTo>
                  <a:lnTo>
                    <a:pt x="401" y="70"/>
                  </a:lnTo>
                  <a:lnTo>
                    <a:pt x="409" y="65"/>
                  </a:lnTo>
                  <a:lnTo>
                    <a:pt x="409" y="65"/>
                  </a:lnTo>
                  <a:lnTo>
                    <a:pt x="409" y="65"/>
                  </a:lnTo>
                  <a:lnTo>
                    <a:pt x="413" y="62"/>
                  </a:lnTo>
                  <a:lnTo>
                    <a:pt x="416" y="59"/>
                  </a:lnTo>
                  <a:lnTo>
                    <a:pt x="417" y="57"/>
                  </a:lnTo>
                  <a:lnTo>
                    <a:pt x="417" y="56"/>
                  </a:lnTo>
                  <a:lnTo>
                    <a:pt x="419" y="54"/>
                  </a:lnTo>
                  <a:lnTo>
                    <a:pt x="420" y="52"/>
                  </a:lnTo>
                  <a:lnTo>
                    <a:pt x="421" y="48"/>
                  </a:lnTo>
                  <a:lnTo>
                    <a:pt x="421" y="44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7"/>
                  </a:lnTo>
                  <a:lnTo>
                    <a:pt x="386" y="10"/>
                  </a:lnTo>
                  <a:lnTo>
                    <a:pt x="373" y="13"/>
                  </a:lnTo>
                  <a:lnTo>
                    <a:pt x="344" y="19"/>
                  </a:lnTo>
                  <a:lnTo>
                    <a:pt x="314" y="23"/>
                  </a:lnTo>
                  <a:lnTo>
                    <a:pt x="284" y="25"/>
                  </a:lnTo>
                  <a:lnTo>
                    <a:pt x="256" y="27"/>
                  </a:lnTo>
                  <a:lnTo>
                    <a:pt x="231" y="28"/>
                  </a:lnTo>
                  <a:lnTo>
                    <a:pt x="211" y="28"/>
                  </a:lnTo>
                  <a:lnTo>
                    <a:pt x="191" y="28"/>
                  </a:lnTo>
                  <a:lnTo>
                    <a:pt x="166" y="27"/>
                  </a:lnTo>
                  <a:lnTo>
                    <a:pt x="138" y="25"/>
                  </a:lnTo>
                  <a:lnTo>
                    <a:pt x="108" y="23"/>
                  </a:lnTo>
                  <a:lnTo>
                    <a:pt x="78" y="19"/>
                  </a:lnTo>
                  <a:lnTo>
                    <a:pt x="49" y="13"/>
                  </a:lnTo>
                  <a:lnTo>
                    <a:pt x="35" y="10"/>
                  </a:lnTo>
                  <a:lnTo>
                    <a:pt x="22" y="7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187" name="Vrije vorm 500">
              <a:extLst>
                <a:ext uri="{FF2B5EF4-FFF2-40B4-BE49-F238E27FC236}">
                  <a16:creationId xmlns:a16="http://schemas.microsoft.com/office/drawing/2014/main" id="{8CCE3DC2-BC96-4CB2-BA52-FB839C44E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474788"/>
              <a:ext cx="133350" cy="28575"/>
            </a:xfrm>
            <a:custGeom>
              <a:avLst/>
              <a:gdLst>
                <a:gd name="T0" fmla="*/ 420 w 420"/>
                <a:gd name="T1" fmla="*/ 58 h 90"/>
                <a:gd name="T2" fmla="*/ 419 w 420"/>
                <a:gd name="T3" fmla="*/ 55 h 90"/>
                <a:gd name="T4" fmla="*/ 418 w 420"/>
                <a:gd name="T5" fmla="*/ 50 h 90"/>
                <a:gd name="T6" fmla="*/ 416 w 420"/>
                <a:gd name="T7" fmla="*/ 47 h 90"/>
                <a:gd name="T8" fmla="*/ 413 w 420"/>
                <a:gd name="T9" fmla="*/ 44 h 90"/>
                <a:gd name="T10" fmla="*/ 406 w 420"/>
                <a:gd name="T11" fmla="*/ 37 h 90"/>
                <a:gd name="T12" fmla="*/ 397 w 420"/>
                <a:gd name="T13" fmla="*/ 32 h 90"/>
                <a:gd name="T14" fmla="*/ 386 w 420"/>
                <a:gd name="T15" fmla="*/ 27 h 90"/>
                <a:gd name="T16" fmla="*/ 374 w 420"/>
                <a:gd name="T17" fmla="*/ 22 h 90"/>
                <a:gd name="T18" fmla="*/ 360 w 420"/>
                <a:gd name="T19" fmla="*/ 18 h 90"/>
                <a:gd name="T20" fmla="*/ 345 w 420"/>
                <a:gd name="T21" fmla="*/ 14 h 90"/>
                <a:gd name="T22" fmla="*/ 313 w 420"/>
                <a:gd name="T23" fmla="*/ 9 h 90"/>
                <a:gd name="T24" fmla="*/ 277 w 420"/>
                <a:gd name="T25" fmla="*/ 3 h 90"/>
                <a:gd name="T26" fmla="*/ 243 w 420"/>
                <a:gd name="T27" fmla="*/ 1 h 90"/>
                <a:gd name="T28" fmla="*/ 210 w 420"/>
                <a:gd name="T29" fmla="*/ 0 h 90"/>
                <a:gd name="T30" fmla="*/ 172 w 420"/>
                <a:gd name="T31" fmla="*/ 1 h 90"/>
                <a:gd name="T32" fmla="*/ 133 w 420"/>
                <a:gd name="T33" fmla="*/ 4 h 90"/>
                <a:gd name="T34" fmla="*/ 113 w 420"/>
                <a:gd name="T35" fmla="*/ 7 h 90"/>
                <a:gd name="T36" fmla="*/ 94 w 420"/>
                <a:gd name="T37" fmla="*/ 11 h 90"/>
                <a:gd name="T38" fmla="*/ 76 w 420"/>
                <a:gd name="T39" fmla="*/ 14 h 90"/>
                <a:gd name="T40" fmla="*/ 59 w 420"/>
                <a:gd name="T41" fmla="*/ 18 h 90"/>
                <a:gd name="T42" fmla="*/ 59 w 420"/>
                <a:gd name="T43" fmla="*/ 18 h 90"/>
                <a:gd name="T44" fmla="*/ 55 w 420"/>
                <a:gd name="T45" fmla="*/ 19 h 90"/>
                <a:gd name="T46" fmla="*/ 52 w 420"/>
                <a:gd name="T47" fmla="*/ 20 h 90"/>
                <a:gd name="T48" fmla="*/ 48 w 420"/>
                <a:gd name="T49" fmla="*/ 21 h 90"/>
                <a:gd name="T50" fmla="*/ 44 w 420"/>
                <a:gd name="T51" fmla="*/ 22 h 90"/>
                <a:gd name="T52" fmla="*/ 43 w 420"/>
                <a:gd name="T53" fmla="*/ 24 h 90"/>
                <a:gd name="T54" fmla="*/ 40 w 420"/>
                <a:gd name="T55" fmla="*/ 24 h 90"/>
                <a:gd name="T56" fmla="*/ 35 w 420"/>
                <a:gd name="T57" fmla="*/ 26 h 90"/>
                <a:gd name="T58" fmla="*/ 31 w 420"/>
                <a:gd name="T59" fmla="*/ 28 h 90"/>
                <a:gd name="T60" fmla="*/ 30 w 420"/>
                <a:gd name="T61" fmla="*/ 28 h 90"/>
                <a:gd name="T62" fmla="*/ 30 w 420"/>
                <a:gd name="T63" fmla="*/ 28 h 90"/>
                <a:gd name="T64" fmla="*/ 19 w 420"/>
                <a:gd name="T65" fmla="*/ 33 h 90"/>
                <a:gd name="T66" fmla="*/ 12 w 420"/>
                <a:gd name="T67" fmla="*/ 40 h 90"/>
                <a:gd name="T68" fmla="*/ 10 w 420"/>
                <a:gd name="T69" fmla="*/ 40 h 90"/>
                <a:gd name="T70" fmla="*/ 10 w 420"/>
                <a:gd name="T71" fmla="*/ 40 h 90"/>
                <a:gd name="T72" fmla="*/ 7 w 420"/>
                <a:gd name="T73" fmla="*/ 43 h 90"/>
                <a:gd name="T74" fmla="*/ 5 w 420"/>
                <a:gd name="T75" fmla="*/ 46 h 90"/>
                <a:gd name="T76" fmla="*/ 4 w 420"/>
                <a:gd name="T77" fmla="*/ 47 h 90"/>
                <a:gd name="T78" fmla="*/ 4 w 420"/>
                <a:gd name="T79" fmla="*/ 48 h 90"/>
                <a:gd name="T80" fmla="*/ 2 w 420"/>
                <a:gd name="T81" fmla="*/ 50 h 90"/>
                <a:gd name="T82" fmla="*/ 1 w 420"/>
                <a:gd name="T83" fmla="*/ 52 h 90"/>
                <a:gd name="T84" fmla="*/ 0 w 420"/>
                <a:gd name="T85" fmla="*/ 56 h 90"/>
                <a:gd name="T86" fmla="*/ 0 w 420"/>
                <a:gd name="T87" fmla="*/ 58 h 90"/>
                <a:gd name="T88" fmla="*/ 8 w 420"/>
                <a:gd name="T89" fmla="*/ 63 h 90"/>
                <a:gd name="T90" fmla="*/ 22 w 420"/>
                <a:gd name="T91" fmla="*/ 68 h 90"/>
                <a:gd name="T92" fmla="*/ 43 w 420"/>
                <a:gd name="T93" fmla="*/ 74 h 90"/>
                <a:gd name="T94" fmla="*/ 67 w 420"/>
                <a:gd name="T95" fmla="*/ 78 h 90"/>
                <a:gd name="T96" fmla="*/ 96 w 420"/>
                <a:gd name="T97" fmla="*/ 84 h 90"/>
                <a:gd name="T98" fmla="*/ 131 w 420"/>
                <a:gd name="T99" fmla="*/ 87 h 90"/>
                <a:gd name="T100" fmla="*/ 168 w 420"/>
                <a:gd name="T101" fmla="*/ 90 h 90"/>
                <a:gd name="T102" fmla="*/ 210 w 420"/>
                <a:gd name="T103" fmla="*/ 90 h 90"/>
                <a:gd name="T104" fmla="*/ 251 w 420"/>
                <a:gd name="T105" fmla="*/ 90 h 90"/>
                <a:gd name="T106" fmla="*/ 289 w 420"/>
                <a:gd name="T107" fmla="*/ 87 h 90"/>
                <a:gd name="T108" fmla="*/ 323 w 420"/>
                <a:gd name="T109" fmla="*/ 84 h 90"/>
                <a:gd name="T110" fmla="*/ 353 w 420"/>
                <a:gd name="T111" fmla="*/ 78 h 90"/>
                <a:gd name="T112" fmla="*/ 377 w 420"/>
                <a:gd name="T113" fmla="*/ 74 h 90"/>
                <a:gd name="T114" fmla="*/ 398 w 420"/>
                <a:gd name="T115" fmla="*/ 68 h 90"/>
                <a:gd name="T116" fmla="*/ 412 w 420"/>
                <a:gd name="T117" fmla="*/ 62 h 90"/>
                <a:gd name="T118" fmla="*/ 420 w 420"/>
                <a:gd name="T119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0" h="90">
                  <a:moveTo>
                    <a:pt x="420" y="58"/>
                  </a:moveTo>
                  <a:lnTo>
                    <a:pt x="419" y="55"/>
                  </a:lnTo>
                  <a:lnTo>
                    <a:pt x="418" y="50"/>
                  </a:lnTo>
                  <a:lnTo>
                    <a:pt x="416" y="47"/>
                  </a:lnTo>
                  <a:lnTo>
                    <a:pt x="413" y="44"/>
                  </a:lnTo>
                  <a:lnTo>
                    <a:pt x="406" y="37"/>
                  </a:lnTo>
                  <a:lnTo>
                    <a:pt x="397" y="32"/>
                  </a:lnTo>
                  <a:lnTo>
                    <a:pt x="386" y="27"/>
                  </a:lnTo>
                  <a:lnTo>
                    <a:pt x="374" y="22"/>
                  </a:lnTo>
                  <a:lnTo>
                    <a:pt x="360" y="18"/>
                  </a:lnTo>
                  <a:lnTo>
                    <a:pt x="345" y="14"/>
                  </a:lnTo>
                  <a:lnTo>
                    <a:pt x="313" y="9"/>
                  </a:lnTo>
                  <a:lnTo>
                    <a:pt x="277" y="3"/>
                  </a:lnTo>
                  <a:lnTo>
                    <a:pt x="243" y="1"/>
                  </a:lnTo>
                  <a:lnTo>
                    <a:pt x="210" y="0"/>
                  </a:lnTo>
                  <a:lnTo>
                    <a:pt x="172" y="1"/>
                  </a:lnTo>
                  <a:lnTo>
                    <a:pt x="133" y="4"/>
                  </a:lnTo>
                  <a:lnTo>
                    <a:pt x="113" y="7"/>
                  </a:lnTo>
                  <a:lnTo>
                    <a:pt x="94" y="11"/>
                  </a:lnTo>
                  <a:lnTo>
                    <a:pt x="76" y="14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5" y="19"/>
                  </a:lnTo>
                  <a:lnTo>
                    <a:pt x="52" y="20"/>
                  </a:lnTo>
                  <a:lnTo>
                    <a:pt x="48" y="21"/>
                  </a:lnTo>
                  <a:lnTo>
                    <a:pt x="44" y="22"/>
                  </a:lnTo>
                  <a:lnTo>
                    <a:pt x="43" y="24"/>
                  </a:lnTo>
                  <a:lnTo>
                    <a:pt x="40" y="24"/>
                  </a:lnTo>
                  <a:lnTo>
                    <a:pt x="35" y="26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19" y="33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7" y="43"/>
                  </a:lnTo>
                  <a:lnTo>
                    <a:pt x="5" y="46"/>
                  </a:lnTo>
                  <a:lnTo>
                    <a:pt x="4" y="47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8" y="63"/>
                  </a:lnTo>
                  <a:lnTo>
                    <a:pt x="22" y="68"/>
                  </a:lnTo>
                  <a:lnTo>
                    <a:pt x="43" y="74"/>
                  </a:lnTo>
                  <a:lnTo>
                    <a:pt x="67" y="78"/>
                  </a:lnTo>
                  <a:lnTo>
                    <a:pt x="96" y="84"/>
                  </a:lnTo>
                  <a:lnTo>
                    <a:pt x="131" y="87"/>
                  </a:lnTo>
                  <a:lnTo>
                    <a:pt x="168" y="90"/>
                  </a:lnTo>
                  <a:lnTo>
                    <a:pt x="210" y="90"/>
                  </a:lnTo>
                  <a:lnTo>
                    <a:pt x="251" y="90"/>
                  </a:lnTo>
                  <a:lnTo>
                    <a:pt x="289" y="87"/>
                  </a:lnTo>
                  <a:lnTo>
                    <a:pt x="323" y="84"/>
                  </a:lnTo>
                  <a:lnTo>
                    <a:pt x="353" y="78"/>
                  </a:lnTo>
                  <a:lnTo>
                    <a:pt x="377" y="74"/>
                  </a:lnTo>
                  <a:lnTo>
                    <a:pt x="398" y="68"/>
                  </a:lnTo>
                  <a:lnTo>
                    <a:pt x="412" y="62"/>
                  </a:lnTo>
                  <a:lnTo>
                    <a:pt x="42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188" name="Vrije vorm 501">
              <a:extLst>
                <a:ext uri="{FF2B5EF4-FFF2-40B4-BE49-F238E27FC236}">
                  <a16:creationId xmlns:a16="http://schemas.microsoft.com/office/drawing/2014/main" id="{45F53EB3-4D70-48ED-B816-5993B8842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03363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6 h 75"/>
                <a:gd name="T6" fmla="*/ 22 w 421"/>
                <a:gd name="T7" fmla="*/ 52 h 75"/>
                <a:gd name="T8" fmla="*/ 43 w 421"/>
                <a:gd name="T9" fmla="*/ 57 h 75"/>
                <a:gd name="T10" fmla="*/ 67 w 421"/>
                <a:gd name="T11" fmla="*/ 62 h 75"/>
                <a:gd name="T12" fmla="*/ 97 w 421"/>
                <a:gd name="T13" fmla="*/ 68 h 75"/>
                <a:gd name="T14" fmla="*/ 130 w 421"/>
                <a:gd name="T15" fmla="*/ 71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1 h 75"/>
                <a:gd name="T24" fmla="*/ 325 w 421"/>
                <a:gd name="T25" fmla="*/ 68 h 75"/>
                <a:gd name="T26" fmla="*/ 355 w 421"/>
                <a:gd name="T27" fmla="*/ 62 h 75"/>
                <a:gd name="T28" fmla="*/ 379 w 421"/>
                <a:gd name="T29" fmla="*/ 57 h 75"/>
                <a:gd name="T30" fmla="*/ 399 w 421"/>
                <a:gd name="T31" fmla="*/ 52 h 75"/>
                <a:gd name="T32" fmla="*/ 414 w 421"/>
                <a:gd name="T33" fmla="*/ 46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4 h 75"/>
                <a:gd name="T40" fmla="*/ 399 w 421"/>
                <a:gd name="T41" fmla="*/ 8 h 75"/>
                <a:gd name="T42" fmla="*/ 386 w 421"/>
                <a:gd name="T43" fmla="*/ 12 h 75"/>
                <a:gd name="T44" fmla="*/ 373 w 421"/>
                <a:gd name="T45" fmla="*/ 14 h 75"/>
                <a:gd name="T46" fmla="*/ 344 w 421"/>
                <a:gd name="T47" fmla="*/ 19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8 h 75"/>
                <a:gd name="T54" fmla="*/ 231 w 421"/>
                <a:gd name="T55" fmla="*/ 29 h 75"/>
                <a:gd name="T56" fmla="*/ 211 w 421"/>
                <a:gd name="T57" fmla="*/ 30 h 75"/>
                <a:gd name="T58" fmla="*/ 191 w 421"/>
                <a:gd name="T59" fmla="*/ 29 h 75"/>
                <a:gd name="T60" fmla="*/ 166 w 421"/>
                <a:gd name="T61" fmla="*/ 28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19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8 h 75"/>
                <a:gd name="T74" fmla="*/ 10 w 421"/>
                <a:gd name="T75" fmla="*/ 4 h 75"/>
                <a:gd name="T76" fmla="*/ 0 w 421"/>
                <a:gd name="T77" fmla="*/ 0 h 75"/>
                <a:gd name="T78" fmla="*/ 0 w 421"/>
                <a:gd name="T7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6"/>
                  </a:lnTo>
                  <a:lnTo>
                    <a:pt x="22" y="52"/>
                  </a:lnTo>
                  <a:lnTo>
                    <a:pt x="43" y="57"/>
                  </a:lnTo>
                  <a:lnTo>
                    <a:pt x="67" y="62"/>
                  </a:lnTo>
                  <a:lnTo>
                    <a:pt x="97" y="68"/>
                  </a:lnTo>
                  <a:lnTo>
                    <a:pt x="130" y="71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1"/>
                  </a:lnTo>
                  <a:lnTo>
                    <a:pt x="325" y="68"/>
                  </a:lnTo>
                  <a:lnTo>
                    <a:pt x="355" y="62"/>
                  </a:lnTo>
                  <a:lnTo>
                    <a:pt x="379" y="57"/>
                  </a:lnTo>
                  <a:lnTo>
                    <a:pt x="399" y="52"/>
                  </a:lnTo>
                  <a:lnTo>
                    <a:pt x="414" y="46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8"/>
                  </a:lnTo>
                  <a:lnTo>
                    <a:pt x="386" y="12"/>
                  </a:lnTo>
                  <a:lnTo>
                    <a:pt x="373" y="14"/>
                  </a:lnTo>
                  <a:lnTo>
                    <a:pt x="344" y="19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8"/>
                  </a:lnTo>
                  <a:lnTo>
                    <a:pt x="231" y="29"/>
                  </a:lnTo>
                  <a:lnTo>
                    <a:pt x="211" y="30"/>
                  </a:lnTo>
                  <a:lnTo>
                    <a:pt x="191" y="29"/>
                  </a:lnTo>
                  <a:lnTo>
                    <a:pt x="166" y="28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19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8"/>
                  </a:lnTo>
                  <a:lnTo>
                    <a:pt x="1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189" name="Vrije vorm 502">
              <a:extLst>
                <a:ext uri="{FF2B5EF4-FFF2-40B4-BE49-F238E27FC236}">
                  <a16:creationId xmlns:a16="http://schemas.microsoft.com/office/drawing/2014/main" id="{40645D42-F2CB-4C6A-B678-6C2669FFC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74800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8 h 75"/>
                <a:gd name="T6" fmla="*/ 22 w 421"/>
                <a:gd name="T7" fmla="*/ 53 h 75"/>
                <a:gd name="T8" fmla="*/ 43 w 421"/>
                <a:gd name="T9" fmla="*/ 58 h 75"/>
                <a:gd name="T10" fmla="*/ 67 w 421"/>
                <a:gd name="T11" fmla="*/ 64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4 h 75"/>
                <a:gd name="T28" fmla="*/ 379 w 421"/>
                <a:gd name="T29" fmla="*/ 58 h 75"/>
                <a:gd name="T30" fmla="*/ 399 w 421"/>
                <a:gd name="T31" fmla="*/ 53 h 75"/>
                <a:gd name="T32" fmla="*/ 414 w 421"/>
                <a:gd name="T33" fmla="*/ 48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5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21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30 h 75"/>
                <a:gd name="T56" fmla="*/ 211 w 421"/>
                <a:gd name="T57" fmla="*/ 30 h 75"/>
                <a:gd name="T58" fmla="*/ 191 w 421"/>
                <a:gd name="T59" fmla="*/ 30 h 75"/>
                <a:gd name="T60" fmla="*/ 166 w 421"/>
                <a:gd name="T61" fmla="*/ 29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21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5 h 75"/>
                <a:gd name="T76" fmla="*/ 0 w 421"/>
                <a:gd name="T77" fmla="*/ 1 h 75"/>
                <a:gd name="T78" fmla="*/ 0 w 421"/>
                <a:gd name="T7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8"/>
                  </a:lnTo>
                  <a:lnTo>
                    <a:pt x="22" y="53"/>
                  </a:lnTo>
                  <a:lnTo>
                    <a:pt x="43" y="58"/>
                  </a:lnTo>
                  <a:lnTo>
                    <a:pt x="67" y="64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4"/>
                  </a:lnTo>
                  <a:lnTo>
                    <a:pt x="379" y="58"/>
                  </a:lnTo>
                  <a:lnTo>
                    <a:pt x="399" y="53"/>
                  </a:lnTo>
                  <a:lnTo>
                    <a:pt x="414" y="48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5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21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30"/>
                  </a:lnTo>
                  <a:lnTo>
                    <a:pt x="211" y="30"/>
                  </a:lnTo>
                  <a:lnTo>
                    <a:pt x="191" y="30"/>
                  </a:lnTo>
                  <a:lnTo>
                    <a:pt x="166" y="29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21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190" name="Vrije vorm 503">
              <a:extLst>
                <a:ext uri="{FF2B5EF4-FFF2-40B4-BE49-F238E27FC236}">
                  <a16:creationId xmlns:a16="http://schemas.microsoft.com/office/drawing/2014/main" id="{64966824-90E7-4B8A-865E-6DCE71404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50988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7 h 75"/>
                <a:gd name="T6" fmla="*/ 22 w 421"/>
                <a:gd name="T7" fmla="*/ 53 h 75"/>
                <a:gd name="T8" fmla="*/ 43 w 421"/>
                <a:gd name="T9" fmla="*/ 58 h 75"/>
                <a:gd name="T10" fmla="*/ 67 w 421"/>
                <a:gd name="T11" fmla="*/ 64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4 h 75"/>
                <a:gd name="T28" fmla="*/ 379 w 421"/>
                <a:gd name="T29" fmla="*/ 58 h 75"/>
                <a:gd name="T30" fmla="*/ 399 w 421"/>
                <a:gd name="T31" fmla="*/ 53 h 75"/>
                <a:gd name="T32" fmla="*/ 414 w 421"/>
                <a:gd name="T33" fmla="*/ 47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5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21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30 h 75"/>
                <a:gd name="T56" fmla="*/ 211 w 421"/>
                <a:gd name="T57" fmla="*/ 30 h 75"/>
                <a:gd name="T58" fmla="*/ 191 w 421"/>
                <a:gd name="T59" fmla="*/ 30 h 75"/>
                <a:gd name="T60" fmla="*/ 166 w 421"/>
                <a:gd name="T61" fmla="*/ 29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21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5 h 75"/>
                <a:gd name="T76" fmla="*/ 0 w 421"/>
                <a:gd name="T7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7"/>
                  </a:lnTo>
                  <a:lnTo>
                    <a:pt x="22" y="53"/>
                  </a:lnTo>
                  <a:lnTo>
                    <a:pt x="43" y="58"/>
                  </a:lnTo>
                  <a:lnTo>
                    <a:pt x="67" y="64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4"/>
                  </a:lnTo>
                  <a:lnTo>
                    <a:pt x="379" y="58"/>
                  </a:lnTo>
                  <a:lnTo>
                    <a:pt x="399" y="53"/>
                  </a:lnTo>
                  <a:lnTo>
                    <a:pt x="414" y="47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5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21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30"/>
                  </a:lnTo>
                  <a:lnTo>
                    <a:pt x="211" y="30"/>
                  </a:lnTo>
                  <a:lnTo>
                    <a:pt x="191" y="30"/>
                  </a:lnTo>
                  <a:lnTo>
                    <a:pt x="166" y="29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21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191" name="Vrije vorm 504">
              <a:extLst>
                <a:ext uri="{FF2B5EF4-FFF2-40B4-BE49-F238E27FC236}">
                  <a16:creationId xmlns:a16="http://schemas.microsoft.com/office/drawing/2014/main" id="{80ED3752-E23E-4EA7-A6B8-F8609DBFD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27175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6 h 75"/>
                <a:gd name="T6" fmla="*/ 22 w 421"/>
                <a:gd name="T7" fmla="*/ 52 h 75"/>
                <a:gd name="T8" fmla="*/ 43 w 421"/>
                <a:gd name="T9" fmla="*/ 58 h 75"/>
                <a:gd name="T10" fmla="*/ 67 w 421"/>
                <a:gd name="T11" fmla="*/ 63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3 h 75"/>
                <a:gd name="T28" fmla="*/ 379 w 421"/>
                <a:gd name="T29" fmla="*/ 58 h 75"/>
                <a:gd name="T30" fmla="*/ 399 w 421"/>
                <a:gd name="T31" fmla="*/ 52 h 75"/>
                <a:gd name="T32" fmla="*/ 414 w 421"/>
                <a:gd name="T33" fmla="*/ 47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4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19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29 h 75"/>
                <a:gd name="T56" fmla="*/ 211 w 421"/>
                <a:gd name="T57" fmla="*/ 30 h 75"/>
                <a:gd name="T58" fmla="*/ 191 w 421"/>
                <a:gd name="T59" fmla="*/ 29 h 75"/>
                <a:gd name="T60" fmla="*/ 166 w 421"/>
                <a:gd name="T61" fmla="*/ 28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19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4 h 75"/>
                <a:gd name="T76" fmla="*/ 0 w 421"/>
                <a:gd name="T7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6"/>
                  </a:lnTo>
                  <a:lnTo>
                    <a:pt x="22" y="52"/>
                  </a:lnTo>
                  <a:lnTo>
                    <a:pt x="43" y="58"/>
                  </a:lnTo>
                  <a:lnTo>
                    <a:pt x="67" y="63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3"/>
                  </a:lnTo>
                  <a:lnTo>
                    <a:pt x="379" y="58"/>
                  </a:lnTo>
                  <a:lnTo>
                    <a:pt x="399" y="52"/>
                  </a:lnTo>
                  <a:lnTo>
                    <a:pt x="414" y="47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19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29"/>
                  </a:lnTo>
                  <a:lnTo>
                    <a:pt x="211" y="30"/>
                  </a:lnTo>
                  <a:lnTo>
                    <a:pt x="191" y="29"/>
                  </a:lnTo>
                  <a:lnTo>
                    <a:pt x="166" y="28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19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4A7955-6230-48B4-BD8B-A7C460F75945}" type="slidenum">
              <a:rPr lang="nl-NL" noProof="0" smtClean="0"/>
              <a:t>9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22085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Aangepas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096D"/>
      </a:accent1>
      <a:accent2>
        <a:srgbClr val="01689B"/>
      </a:accent2>
      <a:accent3>
        <a:srgbClr val="007BC7"/>
      </a:accent3>
      <a:accent4>
        <a:srgbClr val="E50064"/>
      </a:accent4>
      <a:accent5>
        <a:srgbClr val="5B9BD5"/>
      </a:accent5>
      <a:accent6>
        <a:srgbClr val="CAEBF9"/>
      </a:accent6>
      <a:hlink>
        <a:srgbClr val="0563C1"/>
      </a:hlink>
      <a:folHlink>
        <a:srgbClr val="CA005D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7542761_TF89048086.potx" id="{850FAFC6-4CB7-46EB-B98D-E5BBF108E276}" vid="{13F6689E-E137-4495-AD47-69E9C9FB345F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F9B85E8486E64BB6C86C329A9F8B98" ma:contentTypeVersion="20" ma:contentTypeDescription="Een nieuw document maken." ma:contentTypeScope="" ma:versionID="49bc985bddfe46784d36700a38c9ebd0">
  <xsd:schema xmlns:xsd="http://www.w3.org/2001/XMLSchema" xmlns:xs="http://www.w3.org/2001/XMLSchema" xmlns:p="http://schemas.microsoft.com/office/2006/metadata/properties" xmlns:ns2="ff9eb14c-a1a6-43cb-9bd3-8536f7be4b19" xmlns:ns3="d8432696-542c-4b74-bcc3-d7663e776c23" targetNamespace="http://schemas.microsoft.com/office/2006/metadata/properties" ma:root="true" ma:fieldsID="1ad054c0caba88c2da44a279e1387f9c" ns2:_="" ns3:_="">
    <xsd:import namespace="ff9eb14c-a1a6-43cb-9bd3-8536f7be4b19"/>
    <xsd:import namespace="d8432696-542c-4b74-bcc3-d7663e776c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eb14c-a1a6-43cb-9bd3-8536f7be4b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12a60690-0926-4314-bbe5-7557a16f4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432696-542c-4b74-bcc3-d7663e776c2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06f5f09-f1bc-4d84-b87d-58a132da36fe}" ma:internalName="TaxCatchAll" ma:showField="CatchAllData" ma:web="d8432696-542c-4b74-bcc3-d7663e776c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ff9eb14c-a1a6-43cb-9bd3-8536f7be4b19" xsi:nil="true"/>
    <TaxCatchAll xmlns="d8432696-542c-4b74-bcc3-d7663e776c23" xsi:nil="true"/>
    <lcf76f155ced4ddcb4097134ff3c332f xmlns="ff9eb14c-a1a6-43cb-9bd3-8536f7be4b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3496C2-30B3-40CB-ACDC-46FFFFC8A1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243CF0-6E67-4101-8A1B-EB9E5F24B653}"/>
</file>

<file path=customXml/itemProps3.xml><?xml version="1.0" encoding="utf-8"?>
<ds:datastoreItem xmlns:ds="http://schemas.openxmlformats.org/officeDocument/2006/customXml" ds:itemID="{5E6028FB-6012-4967-A451-C2FAE951FE25}">
  <ds:schemaRefs>
    <ds:schemaRef ds:uri="d8432696-542c-4b74-bcc3-d7663e776c23"/>
    <ds:schemaRef ds:uri="ff9eb14c-a1a6-43cb-9bd3-8536f7be4b1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Balanced Scorecard van 24Slides</Template>
  <TotalTime>10136</TotalTime>
  <Words>856</Words>
  <Application>Microsoft Office PowerPoint</Application>
  <PresentationFormat>Breedbeeld</PresentationFormat>
  <Paragraphs>244</Paragraphs>
  <Slides>12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Nunito</vt:lpstr>
      <vt:lpstr>Wingdings</vt:lpstr>
      <vt:lpstr>Office-thema</vt:lpstr>
      <vt:lpstr>Vereffende scorecard dia 1</vt:lpstr>
      <vt:lpstr>PowerPoint-presentatie</vt:lpstr>
      <vt:lpstr>Vereffende scorecard dia 2</vt:lpstr>
      <vt:lpstr>Vereffende scorecard dia 4</vt:lpstr>
      <vt:lpstr>PowerPoint-presentatie</vt:lpstr>
      <vt:lpstr>Vereffende scorecard dia 5</vt:lpstr>
      <vt:lpstr>Vereffende scorecard dia 5</vt:lpstr>
      <vt:lpstr>Vereffende scorecard dia 4</vt:lpstr>
      <vt:lpstr>Vereffende scorecard dia 8</vt:lpstr>
      <vt:lpstr>PowerPoint-presentatie</vt:lpstr>
      <vt:lpstr>PowerPoint-presentatie</vt:lpstr>
      <vt:lpstr>Programma Katapult-ochtend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Vereffende scorecard dia 1</dc:title>
  <dc:creator>Daniël Bischoff van Heemskerck</dc:creator>
  <cp:lastModifiedBy>Daniël Bischoff van Heemskerck</cp:lastModifiedBy>
  <cp:revision>3</cp:revision>
  <dcterms:created xsi:type="dcterms:W3CDTF">2022-03-16T13:55:32Z</dcterms:created>
  <dcterms:modified xsi:type="dcterms:W3CDTF">2022-03-30T07:42:00Z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0x0101005DF9B85E8486E64BB6C86C329A9F8B98</vt:lpwstr>
  </property>
</Properties>
</file>